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9"/>
  </p:notesMasterIdLst>
  <p:sldIdLst>
    <p:sldId id="293" r:id="rId2"/>
    <p:sldId id="294" r:id="rId3"/>
    <p:sldId id="290" r:id="rId4"/>
    <p:sldId id="295" r:id="rId5"/>
    <p:sldId id="296" r:id="rId6"/>
    <p:sldId id="297" r:id="rId7"/>
    <p:sldId id="298" r:id="rId8"/>
    <p:sldId id="300" r:id="rId9"/>
    <p:sldId id="301" r:id="rId10"/>
    <p:sldId id="302" r:id="rId11"/>
    <p:sldId id="303" r:id="rId12"/>
    <p:sldId id="304" r:id="rId13"/>
    <p:sldId id="305" r:id="rId14"/>
    <p:sldId id="306" r:id="rId15"/>
    <p:sldId id="308" r:id="rId16"/>
    <p:sldId id="326" r:id="rId17"/>
    <p:sldId id="307" r:id="rId18"/>
    <p:sldId id="309" r:id="rId19"/>
    <p:sldId id="310" r:id="rId20"/>
    <p:sldId id="311" r:id="rId21"/>
    <p:sldId id="312" r:id="rId22"/>
    <p:sldId id="329" r:id="rId23"/>
    <p:sldId id="313" r:id="rId24"/>
    <p:sldId id="314" r:id="rId25"/>
    <p:sldId id="315" r:id="rId26"/>
    <p:sldId id="316" r:id="rId27"/>
    <p:sldId id="328" r:id="rId28"/>
    <p:sldId id="317" r:id="rId29"/>
    <p:sldId id="318" r:id="rId30"/>
    <p:sldId id="319" r:id="rId31"/>
    <p:sldId id="320" r:id="rId32"/>
    <p:sldId id="327" r:id="rId33"/>
    <p:sldId id="321" r:id="rId34"/>
    <p:sldId id="322" r:id="rId35"/>
    <p:sldId id="323" r:id="rId36"/>
    <p:sldId id="324" r:id="rId37"/>
    <p:sldId id="325" r:id="rId3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E5E5E"/>
        </a:solidFill>
        <a:effectLst/>
        <a:uFillTx/>
        <a:latin typeface="Source Sans 3 Regular"/>
        <a:ea typeface="Source Sans 3 Regular"/>
        <a:cs typeface="Source Sans 3 Regular"/>
        <a:sym typeface="Source Sans 3 Regular"/>
      </a:defRPr>
    </a:lvl1pPr>
    <a:lvl2pPr marL="0" marR="0" indent="171450" algn="ctr"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E5E5E"/>
        </a:solidFill>
        <a:effectLst/>
        <a:uFillTx/>
        <a:latin typeface="Source Sans 3 Regular"/>
        <a:ea typeface="Source Sans 3 Regular"/>
        <a:cs typeface="Source Sans 3 Regular"/>
        <a:sym typeface="Source Sans 3 Regular"/>
      </a:defRPr>
    </a:lvl2pPr>
    <a:lvl3pPr marL="0" marR="0" indent="342900" algn="ctr"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E5E5E"/>
        </a:solidFill>
        <a:effectLst/>
        <a:uFillTx/>
        <a:latin typeface="Source Sans 3 Regular"/>
        <a:ea typeface="Source Sans 3 Regular"/>
        <a:cs typeface="Source Sans 3 Regular"/>
        <a:sym typeface="Source Sans 3 Regular"/>
      </a:defRPr>
    </a:lvl3pPr>
    <a:lvl4pPr marL="0" marR="0" indent="514350" algn="ctr"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E5E5E"/>
        </a:solidFill>
        <a:effectLst/>
        <a:uFillTx/>
        <a:latin typeface="Source Sans 3 Regular"/>
        <a:ea typeface="Source Sans 3 Regular"/>
        <a:cs typeface="Source Sans 3 Regular"/>
        <a:sym typeface="Source Sans 3 Regular"/>
      </a:defRPr>
    </a:lvl4pPr>
    <a:lvl5pPr marL="0" marR="0" indent="685800" algn="ctr"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E5E5E"/>
        </a:solidFill>
        <a:effectLst/>
        <a:uFillTx/>
        <a:latin typeface="Source Sans 3 Regular"/>
        <a:ea typeface="Source Sans 3 Regular"/>
        <a:cs typeface="Source Sans 3 Regular"/>
        <a:sym typeface="Source Sans 3 Regular"/>
      </a:defRPr>
    </a:lvl5pPr>
    <a:lvl6pPr marL="0" marR="0" indent="857250" algn="ctr"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E5E5E"/>
        </a:solidFill>
        <a:effectLst/>
        <a:uFillTx/>
        <a:latin typeface="Source Sans 3 Regular"/>
        <a:ea typeface="Source Sans 3 Regular"/>
        <a:cs typeface="Source Sans 3 Regular"/>
        <a:sym typeface="Source Sans 3 Regular"/>
      </a:defRPr>
    </a:lvl6pPr>
    <a:lvl7pPr marL="0" marR="0" indent="1028700" algn="ctr"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E5E5E"/>
        </a:solidFill>
        <a:effectLst/>
        <a:uFillTx/>
        <a:latin typeface="Source Sans 3 Regular"/>
        <a:ea typeface="Source Sans 3 Regular"/>
        <a:cs typeface="Source Sans 3 Regular"/>
        <a:sym typeface="Source Sans 3 Regular"/>
      </a:defRPr>
    </a:lvl7pPr>
    <a:lvl8pPr marL="0" marR="0" indent="1200150" algn="ctr"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E5E5E"/>
        </a:solidFill>
        <a:effectLst/>
        <a:uFillTx/>
        <a:latin typeface="Source Sans 3 Regular"/>
        <a:ea typeface="Source Sans 3 Regular"/>
        <a:cs typeface="Source Sans 3 Regular"/>
        <a:sym typeface="Source Sans 3 Regular"/>
      </a:defRPr>
    </a:lvl8pPr>
    <a:lvl9pPr marL="0" marR="0" indent="1371600" algn="ctr"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E5E5E"/>
        </a:solidFill>
        <a:effectLst/>
        <a:uFillTx/>
        <a:latin typeface="Source Sans 3 Regular"/>
        <a:ea typeface="Source Sans 3 Regular"/>
        <a:cs typeface="Source Sans 3 Regular"/>
        <a:sym typeface="Source Sans 3 Regular"/>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8DECDB-83F5-4EC8-A7A0-D3D79712EB47}" v="2" dt="2026-06-21T00:15:20.92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Source Sans 3 Regular"/>
          <a:ea typeface="Source Sans 3 Regular"/>
          <a:cs typeface="Source Sans 3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Source Sans 3 Bold"/>
          <a:ea typeface="Source Sans 3 Bold"/>
          <a:cs typeface="Source Sans 3 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Source Sans 3 Bold"/>
          <a:ea typeface="Source Sans 3 Bold"/>
          <a:cs typeface="Source Sans 3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Source Sans 3 Bold"/>
          <a:ea typeface="Source Sans 3 Bold"/>
          <a:cs typeface="Source Sans 3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Source Sans 3 Regular"/>
          <a:ea typeface="Source Sans 3 Regular"/>
          <a:cs typeface="Source Sans 3 Regular"/>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Source Sans 3 Bold"/>
          <a:ea typeface="Source Sans 3 Bold"/>
          <a:cs typeface="Source Sans 3 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Source Sans 3 Regular"/>
          <a:ea typeface="Source Sans 3 Regular"/>
          <a:cs typeface="Source Sans 3 Regular"/>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Source Sans 3 Bold"/>
          <a:ea typeface="Source Sans 3 Bold"/>
          <a:cs typeface="Source Sans 3 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Source Sans 3 Regular"/>
          <a:ea typeface="Source Sans 3 Regular"/>
          <a:cs typeface="Source Sans 3 Regular"/>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Source Sans 3 Medium"/>
          <a:ea typeface="Source Sans 3 Medium"/>
          <a:cs typeface="Source Sans 3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Source Sans 3 Regular"/>
          <a:ea typeface="Source Sans 3 Regular"/>
          <a:cs typeface="Source Sans 3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Source Sans 3 Medium"/>
          <a:ea typeface="Source Sans 3 Medium"/>
          <a:cs typeface="Source Sans 3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Source Sans 3 Regular"/>
          <a:ea typeface="Source Sans 3 Regular"/>
          <a:cs typeface="Source Sans 3 Regular"/>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Source Sans 3 Medium"/>
          <a:ea typeface="Source Sans 3 Medium"/>
          <a:cs typeface="Source Sans 3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Source Sans 3 Medium"/>
          <a:ea typeface="Source Sans 3 Medium"/>
          <a:cs typeface="Source Sans 3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Source Sans 3 Medium"/>
          <a:ea typeface="Source Sans 3 Medium"/>
          <a:cs typeface="Source Sans 3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Source Sans 3 Regular"/>
          <a:ea typeface="Source Sans 3 Regular"/>
          <a:cs typeface="Source Sans 3 Regular"/>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Source Sans 3 Bold"/>
          <a:ea typeface="Source Sans 3 Bold"/>
          <a:cs typeface="Source Sans 3 Bold"/>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Source Sans 3 Bold"/>
          <a:ea typeface="Source Sans 3 Bold"/>
          <a:cs typeface="Source Sans 3 Bold"/>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Source Sans 3 Bold"/>
          <a:ea typeface="Source Sans 3 Bold"/>
          <a:cs typeface="Source Sans 3 Bold"/>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Source Sans 3 Regular"/>
          <a:ea typeface="Source Sans 3 Regular"/>
          <a:cs typeface="Source Sans 3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Source Sans 3 Bold"/>
          <a:ea typeface="Source Sans 3 Bold"/>
          <a:cs typeface="Source Sans 3 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Source Sans 3 Bold"/>
          <a:ea typeface="Source Sans 3 Bold"/>
          <a:cs typeface="Source Sans 3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Source Sans 3 Bold"/>
          <a:ea typeface="Source Sans 3 Bold"/>
          <a:cs typeface="Source Sans 3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69753" autoAdjust="0"/>
  </p:normalViewPr>
  <p:slideViewPr>
    <p:cSldViewPr snapToGrid="0" showGuides="1">
      <p:cViewPr varScale="1">
        <p:scale>
          <a:sx n="149" d="100"/>
          <a:sy n="149" d="100"/>
        </p:scale>
        <p:origin x="2072" y="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 Jingbin" userId="0614abe0-2aec-49a6-bd6d-288c4c48d91f" providerId="ADAL" clId="{1B0313C2-D8CB-4E6B-A163-A4A565B0D0A6}"/>
    <pc:docChg chg="undo custSel addSld delSld modSld sldOrd">
      <pc:chgData name="Lin, Jingbin" userId="0614abe0-2aec-49a6-bd6d-288c4c48d91f" providerId="ADAL" clId="{1B0313C2-D8CB-4E6B-A163-A4A565B0D0A6}" dt="2026-06-21T00:15:34.644" v="2262" actId="478"/>
      <pc:docMkLst>
        <pc:docMk/>
      </pc:docMkLst>
      <pc:sldChg chg="addSp delSp modSp mod ord">
        <pc:chgData name="Lin, Jingbin" userId="0614abe0-2aec-49a6-bd6d-288c4c48d91f" providerId="ADAL" clId="{1B0313C2-D8CB-4E6B-A163-A4A565B0D0A6}" dt="2026-05-26T01:05:14.690" v="2165"/>
        <pc:sldMkLst>
          <pc:docMk/>
          <pc:sldMk cId="2488312905" sldId="290"/>
        </pc:sldMkLst>
        <pc:spChg chg="mod">
          <ac:chgData name="Lin, Jingbin" userId="0614abe0-2aec-49a6-bd6d-288c4c48d91f" providerId="ADAL" clId="{1B0313C2-D8CB-4E6B-A163-A4A565B0D0A6}" dt="2026-05-23T01:49:08.130" v="168"/>
          <ac:spMkLst>
            <pc:docMk/>
            <pc:sldMk cId="2488312905" sldId="290"/>
            <ac:spMk id="3" creationId="{2540FC6F-3674-B145-8267-80F6D4942F9E}"/>
          </ac:spMkLst>
        </pc:spChg>
        <pc:spChg chg="mod">
          <ac:chgData name="Lin, Jingbin" userId="0614abe0-2aec-49a6-bd6d-288c4c48d91f" providerId="ADAL" clId="{1B0313C2-D8CB-4E6B-A163-A4A565B0D0A6}" dt="2026-05-23T01:49:13.085" v="169"/>
          <ac:spMkLst>
            <pc:docMk/>
            <pc:sldMk cId="2488312905" sldId="290"/>
            <ac:spMk id="8" creationId="{9AFD8289-7F0E-C1E8-691F-E8CE6F23A142}"/>
          </ac:spMkLst>
        </pc:spChg>
        <pc:spChg chg="mod">
          <ac:chgData name="Lin, Jingbin" userId="0614abe0-2aec-49a6-bd6d-288c4c48d91f" providerId="ADAL" clId="{1B0313C2-D8CB-4E6B-A163-A4A565B0D0A6}" dt="2026-05-23T01:49:18.489" v="170"/>
          <ac:spMkLst>
            <pc:docMk/>
            <pc:sldMk cId="2488312905" sldId="290"/>
            <ac:spMk id="9" creationId="{2221EC04-F16A-E837-203D-29E8E95C9A58}"/>
          </ac:spMkLst>
        </pc:spChg>
        <pc:spChg chg="mod">
          <ac:chgData name="Lin, Jingbin" userId="0614abe0-2aec-49a6-bd6d-288c4c48d91f" providerId="ADAL" clId="{1B0313C2-D8CB-4E6B-A163-A4A565B0D0A6}" dt="2026-05-23T01:49:23.311" v="171"/>
          <ac:spMkLst>
            <pc:docMk/>
            <pc:sldMk cId="2488312905" sldId="290"/>
            <ac:spMk id="10" creationId="{FF2F5A7E-A941-009D-F0A7-BA3EDAEAE675}"/>
          </ac:spMkLst>
        </pc:spChg>
        <pc:spChg chg="mod">
          <ac:chgData name="Lin, Jingbin" userId="0614abe0-2aec-49a6-bd6d-288c4c48d91f" providerId="ADAL" clId="{1B0313C2-D8CB-4E6B-A163-A4A565B0D0A6}" dt="2026-05-23T01:49:28.884" v="175" actId="27636"/>
          <ac:spMkLst>
            <pc:docMk/>
            <pc:sldMk cId="2488312905" sldId="290"/>
            <ac:spMk id="11" creationId="{9A39A02A-6630-B800-C550-D88C4FE943DC}"/>
          </ac:spMkLst>
        </pc:spChg>
        <pc:spChg chg="add del mod">
          <ac:chgData name="Lin, Jingbin" userId="0614abe0-2aec-49a6-bd6d-288c4c48d91f" providerId="ADAL" clId="{1B0313C2-D8CB-4E6B-A163-A4A565B0D0A6}" dt="2026-05-26T01:05:14.690" v="2165"/>
          <ac:spMkLst>
            <pc:docMk/>
            <pc:sldMk cId="2488312905" sldId="290"/>
            <ac:spMk id="34" creationId="{6DF27DA6-DEEB-F603-6AEF-C16AB45849E9}"/>
          </ac:spMkLst>
        </pc:spChg>
      </pc:sldChg>
      <pc:sldChg chg="modSp new mod">
        <pc:chgData name="Lin, Jingbin" userId="0614abe0-2aec-49a6-bd6d-288c4c48d91f" providerId="ADAL" clId="{1B0313C2-D8CB-4E6B-A163-A4A565B0D0A6}" dt="2026-05-23T00:49:44.883" v="93" actId="1076"/>
        <pc:sldMkLst>
          <pc:docMk/>
          <pc:sldMk cId="529465123" sldId="293"/>
        </pc:sldMkLst>
        <pc:spChg chg="mod">
          <ac:chgData name="Lin, Jingbin" userId="0614abe0-2aec-49a6-bd6d-288c4c48d91f" providerId="ADAL" clId="{1B0313C2-D8CB-4E6B-A163-A4A565B0D0A6}" dt="2026-05-23T00:48:46.213" v="70" actId="20577"/>
          <ac:spMkLst>
            <pc:docMk/>
            <pc:sldMk cId="529465123" sldId="293"/>
            <ac:spMk id="3" creationId="{9D54705E-0B82-AD23-AD1D-28FC7FA688C1}"/>
          </ac:spMkLst>
        </pc:spChg>
        <pc:spChg chg="mod">
          <ac:chgData name="Lin, Jingbin" userId="0614abe0-2aec-49a6-bd6d-288c4c48d91f" providerId="ADAL" clId="{1B0313C2-D8CB-4E6B-A163-A4A565B0D0A6}" dt="2026-05-23T00:49:44.883" v="93" actId="1076"/>
          <ac:spMkLst>
            <pc:docMk/>
            <pc:sldMk cId="529465123" sldId="293"/>
            <ac:spMk id="4" creationId="{3A43AFA0-67E0-97E6-1DFF-4CF51767FBFE}"/>
          </ac:spMkLst>
        </pc:spChg>
        <pc:spChg chg="mod">
          <ac:chgData name="Lin, Jingbin" userId="0614abe0-2aec-49a6-bd6d-288c4c48d91f" providerId="ADAL" clId="{1B0313C2-D8CB-4E6B-A163-A4A565B0D0A6}" dt="2026-05-23T00:47:08.723" v="6" actId="404"/>
          <ac:spMkLst>
            <pc:docMk/>
            <pc:sldMk cId="529465123" sldId="293"/>
            <ac:spMk id="5" creationId="{9969C45D-355E-3580-761D-7EC54D91BE20}"/>
          </ac:spMkLst>
        </pc:spChg>
      </pc:sldChg>
      <pc:sldChg chg="addSp delSp modSp new mod chgLayout">
        <pc:chgData name="Lin, Jingbin" userId="0614abe0-2aec-49a6-bd6d-288c4c48d91f" providerId="ADAL" clId="{1B0313C2-D8CB-4E6B-A163-A4A565B0D0A6}" dt="2026-06-01T00:34:53.132" v="2198" actId="22"/>
        <pc:sldMkLst>
          <pc:docMk/>
          <pc:sldMk cId="2204036362" sldId="294"/>
        </pc:sldMkLst>
        <pc:spChg chg="mod ord">
          <ac:chgData name="Lin, Jingbin" userId="0614abe0-2aec-49a6-bd6d-288c4c48d91f" providerId="ADAL" clId="{1B0313C2-D8CB-4E6B-A163-A4A565B0D0A6}" dt="2026-05-23T00:52:23.848" v="105" actId="700"/>
          <ac:spMkLst>
            <pc:docMk/>
            <pc:sldMk cId="2204036362" sldId="294"/>
            <ac:spMk id="2" creationId="{3B98C8E8-811D-6F97-D82B-F58CA984CA91}"/>
          </ac:spMkLst>
        </pc:spChg>
        <pc:spChg chg="mod ord">
          <ac:chgData name="Lin, Jingbin" userId="0614abe0-2aec-49a6-bd6d-288c4c48d91f" providerId="ADAL" clId="{1B0313C2-D8CB-4E6B-A163-A4A565B0D0A6}" dt="2026-05-23T00:57:48.095" v="165"/>
          <ac:spMkLst>
            <pc:docMk/>
            <pc:sldMk cId="2204036362" sldId="294"/>
            <ac:spMk id="4" creationId="{11688A5C-84C5-8F75-DBF5-021E44BF40CE}"/>
          </ac:spMkLst>
        </pc:spChg>
        <pc:spChg chg="mod ord">
          <ac:chgData name="Lin, Jingbin" userId="0614abe0-2aec-49a6-bd6d-288c4c48d91f" providerId="ADAL" clId="{1B0313C2-D8CB-4E6B-A163-A4A565B0D0A6}" dt="2026-05-23T00:52:23.848" v="105" actId="700"/>
          <ac:spMkLst>
            <pc:docMk/>
            <pc:sldMk cId="2204036362" sldId="294"/>
            <ac:spMk id="5" creationId="{DD989AFA-8898-6A2A-86D5-9845FA09E0F7}"/>
          </ac:spMkLst>
        </pc:spChg>
        <pc:spChg chg="add mod ord">
          <ac:chgData name="Lin, Jingbin" userId="0614abe0-2aec-49a6-bd6d-288c4c48d91f" providerId="ADAL" clId="{1B0313C2-D8CB-4E6B-A163-A4A565B0D0A6}" dt="2026-05-23T00:57:26.536" v="164"/>
          <ac:spMkLst>
            <pc:docMk/>
            <pc:sldMk cId="2204036362" sldId="294"/>
            <ac:spMk id="6" creationId="{063D1887-7F80-91CF-0396-D663E8E75FFC}"/>
          </ac:spMkLst>
        </pc:spChg>
      </pc:sldChg>
      <pc:sldChg chg="addSp modSp new mod">
        <pc:chgData name="Lin, Jingbin" userId="0614abe0-2aec-49a6-bd6d-288c4c48d91f" providerId="ADAL" clId="{1B0313C2-D8CB-4E6B-A163-A4A565B0D0A6}" dt="2026-05-26T01:05:17.394" v="2166"/>
        <pc:sldMkLst>
          <pc:docMk/>
          <pc:sldMk cId="2474190470" sldId="295"/>
        </pc:sldMkLst>
        <pc:spChg chg="mod">
          <ac:chgData name="Lin, Jingbin" userId="0614abe0-2aec-49a6-bd6d-288c4c48d91f" providerId="ADAL" clId="{1B0313C2-D8CB-4E6B-A163-A4A565B0D0A6}" dt="2026-05-23T02:46:26.049" v="192" actId="14100"/>
          <ac:spMkLst>
            <pc:docMk/>
            <pc:sldMk cId="2474190470" sldId="295"/>
            <ac:spMk id="2" creationId="{A1296327-DA42-F699-C210-C8E53AABF89E}"/>
          </ac:spMkLst>
        </pc:spChg>
        <pc:spChg chg="mod">
          <ac:chgData name="Lin, Jingbin" userId="0614abe0-2aec-49a6-bd6d-288c4c48d91f" providerId="ADAL" clId="{1B0313C2-D8CB-4E6B-A163-A4A565B0D0A6}" dt="2026-05-26T01:05:17.394" v="2166"/>
          <ac:spMkLst>
            <pc:docMk/>
            <pc:sldMk cId="2474190470" sldId="295"/>
            <ac:spMk id="3" creationId="{67EA080C-05D7-24B7-BB4F-918299BA3201}"/>
          </ac:spMkLst>
        </pc:spChg>
        <pc:spChg chg="add mod">
          <ac:chgData name="Lin, Jingbin" userId="0614abe0-2aec-49a6-bd6d-288c4c48d91f" providerId="ADAL" clId="{1B0313C2-D8CB-4E6B-A163-A4A565B0D0A6}" dt="2026-05-25T21:59:25.980" v="654" actId="20577"/>
          <ac:spMkLst>
            <pc:docMk/>
            <pc:sldMk cId="2474190470" sldId="295"/>
            <ac:spMk id="5" creationId="{C0A99F5F-A034-7822-9EAC-99E24CAF7BB5}"/>
          </ac:spMkLst>
        </pc:spChg>
      </pc:sldChg>
      <pc:sldChg chg="addSp modSp new mod">
        <pc:chgData name="Lin, Jingbin" userId="0614abe0-2aec-49a6-bd6d-288c4c48d91f" providerId="ADAL" clId="{1B0313C2-D8CB-4E6B-A163-A4A565B0D0A6}" dt="2026-05-26T01:05:19.921" v="2167"/>
        <pc:sldMkLst>
          <pc:docMk/>
          <pc:sldMk cId="1863895232" sldId="296"/>
        </pc:sldMkLst>
        <pc:spChg chg="mod">
          <ac:chgData name="Lin, Jingbin" userId="0614abe0-2aec-49a6-bd6d-288c4c48d91f" providerId="ADAL" clId="{1B0313C2-D8CB-4E6B-A163-A4A565B0D0A6}" dt="2026-05-25T22:46:34.338" v="1242"/>
          <ac:spMkLst>
            <pc:docMk/>
            <pc:sldMk cId="1863895232" sldId="296"/>
            <ac:spMk id="2" creationId="{942BE53A-846C-AFC4-6973-7C45B79D25DB}"/>
          </ac:spMkLst>
        </pc:spChg>
        <pc:spChg chg="mod">
          <ac:chgData name="Lin, Jingbin" userId="0614abe0-2aec-49a6-bd6d-288c4c48d91f" providerId="ADAL" clId="{1B0313C2-D8CB-4E6B-A163-A4A565B0D0A6}" dt="2026-05-25T21:57:16.897" v="653" actId="27636"/>
          <ac:spMkLst>
            <pc:docMk/>
            <pc:sldMk cId="1863895232" sldId="296"/>
            <ac:spMk id="3" creationId="{179EB62C-2829-0FA4-1215-A279D5CA004F}"/>
          </ac:spMkLst>
        </pc:spChg>
        <pc:spChg chg="mod">
          <ac:chgData name="Lin, Jingbin" userId="0614abe0-2aec-49a6-bd6d-288c4c48d91f" providerId="ADAL" clId="{1B0313C2-D8CB-4E6B-A163-A4A565B0D0A6}" dt="2026-05-26T01:05:19.921" v="2167"/>
          <ac:spMkLst>
            <pc:docMk/>
            <pc:sldMk cId="1863895232" sldId="296"/>
            <ac:spMk id="4" creationId="{D8176B68-8DA8-B772-6773-DFD7544F7F8E}"/>
          </ac:spMkLst>
        </pc:spChg>
        <pc:graphicFrameChg chg="add mod modGraphic">
          <ac:chgData name="Lin, Jingbin" userId="0614abe0-2aec-49a6-bd6d-288c4c48d91f" providerId="ADAL" clId="{1B0313C2-D8CB-4E6B-A163-A4A565B0D0A6}" dt="2026-05-25T21:56:54.361" v="645" actId="20577"/>
          <ac:graphicFrameMkLst>
            <pc:docMk/>
            <pc:sldMk cId="1863895232" sldId="296"/>
            <ac:graphicFrameMk id="6" creationId="{9B1F2E4C-9544-79D2-C613-F1DD4026397E}"/>
          </ac:graphicFrameMkLst>
        </pc:graphicFrameChg>
      </pc:sldChg>
      <pc:sldChg chg="addSp modSp new mod modNotesTx">
        <pc:chgData name="Lin, Jingbin" userId="0614abe0-2aec-49a6-bd6d-288c4c48d91f" providerId="ADAL" clId="{1B0313C2-D8CB-4E6B-A163-A4A565B0D0A6}" dt="2026-05-26T01:05:23.443" v="2168"/>
        <pc:sldMkLst>
          <pc:docMk/>
          <pc:sldMk cId="2612025755" sldId="297"/>
        </pc:sldMkLst>
        <pc:spChg chg="mod">
          <ac:chgData name="Lin, Jingbin" userId="0614abe0-2aec-49a6-bd6d-288c4c48d91f" providerId="ADAL" clId="{1B0313C2-D8CB-4E6B-A163-A4A565B0D0A6}" dt="2026-05-25T22:46:51.509" v="1255" actId="20577"/>
          <ac:spMkLst>
            <pc:docMk/>
            <pc:sldMk cId="2612025755" sldId="297"/>
            <ac:spMk id="2" creationId="{B02035D3-9A06-C3C7-7CF4-5A2562238AAB}"/>
          </ac:spMkLst>
        </pc:spChg>
        <pc:spChg chg="mod">
          <ac:chgData name="Lin, Jingbin" userId="0614abe0-2aec-49a6-bd6d-288c4c48d91f" providerId="ADAL" clId="{1B0313C2-D8CB-4E6B-A163-A4A565B0D0A6}" dt="2026-05-23T04:28:15.459" v="437" actId="14100"/>
          <ac:spMkLst>
            <pc:docMk/>
            <pc:sldMk cId="2612025755" sldId="297"/>
            <ac:spMk id="3" creationId="{0EAA80D6-4193-7B31-AD41-9EC2633976EF}"/>
          </ac:spMkLst>
        </pc:spChg>
        <pc:spChg chg="mod">
          <ac:chgData name="Lin, Jingbin" userId="0614abe0-2aec-49a6-bd6d-288c4c48d91f" providerId="ADAL" clId="{1B0313C2-D8CB-4E6B-A163-A4A565B0D0A6}" dt="2026-05-26T01:05:23.443" v="2168"/>
          <ac:spMkLst>
            <pc:docMk/>
            <pc:sldMk cId="2612025755" sldId="297"/>
            <ac:spMk id="4" creationId="{1998B114-4D3C-59BC-83A5-A0055E6D0349}"/>
          </ac:spMkLst>
        </pc:spChg>
        <pc:graphicFrameChg chg="add mod modGraphic">
          <ac:chgData name="Lin, Jingbin" userId="0614abe0-2aec-49a6-bd6d-288c4c48d91f" providerId="ADAL" clId="{1B0313C2-D8CB-4E6B-A163-A4A565B0D0A6}" dt="2026-05-23T04:18:19.024" v="332" actId="1076"/>
          <ac:graphicFrameMkLst>
            <pc:docMk/>
            <pc:sldMk cId="2612025755" sldId="297"/>
            <ac:graphicFrameMk id="6" creationId="{9F38F1DA-F451-5259-B3BA-BD497EA9516A}"/>
          </ac:graphicFrameMkLst>
        </pc:graphicFrameChg>
        <pc:graphicFrameChg chg="add mod modGraphic">
          <ac:chgData name="Lin, Jingbin" userId="0614abe0-2aec-49a6-bd6d-288c4c48d91f" providerId="ADAL" clId="{1B0313C2-D8CB-4E6B-A163-A4A565B0D0A6}" dt="2026-05-23T04:28:12.599" v="436" actId="1076"/>
          <ac:graphicFrameMkLst>
            <pc:docMk/>
            <pc:sldMk cId="2612025755" sldId="297"/>
            <ac:graphicFrameMk id="7" creationId="{E80B0B9F-3631-B942-A582-75C558282BBD}"/>
          </ac:graphicFrameMkLst>
        </pc:graphicFrameChg>
      </pc:sldChg>
      <pc:sldChg chg="addSp modSp new mod modNotesTx">
        <pc:chgData name="Lin, Jingbin" userId="0614abe0-2aec-49a6-bd6d-288c4c48d91f" providerId="ADAL" clId="{1B0313C2-D8CB-4E6B-A163-A4A565B0D0A6}" dt="2026-05-26T01:05:26.701" v="2169"/>
        <pc:sldMkLst>
          <pc:docMk/>
          <pc:sldMk cId="1585569644" sldId="298"/>
        </pc:sldMkLst>
        <pc:spChg chg="mod">
          <ac:chgData name="Lin, Jingbin" userId="0614abe0-2aec-49a6-bd6d-288c4c48d91f" providerId="ADAL" clId="{1B0313C2-D8CB-4E6B-A163-A4A565B0D0A6}" dt="2026-05-25T22:47:01.821" v="1257" actId="27636"/>
          <ac:spMkLst>
            <pc:docMk/>
            <pc:sldMk cId="1585569644" sldId="298"/>
            <ac:spMk id="2" creationId="{9CEAEDFE-6578-4735-B3F8-C8F4E7228C04}"/>
          </ac:spMkLst>
        </pc:spChg>
        <pc:spChg chg="mod">
          <ac:chgData name="Lin, Jingbin" userId="0614abe0-2aec-49a6-bd6d-288c4c48d91f" providerId="ADAL" clId="{1B0313C2-D8CB-4E6B-A163-A4A565B0D0A6}" dt="2026-05-25T21:45:54.869" v="491"/>
          <ac:spMkLst>
            <pc:docMk/>
            <pc:sldMk cId="1585569644" sldId="298"/>
            <ac:spMk id="3" creationId="{8AD769DB-8AFB-3B0C-9265-F635138D8759}"/>
          </ac:spMkLst>
        </pc:spChg>
        <pc:spChg chg="mod">
          <ac:chgData name="Lin, Jingbin" userId="0614abe0-2aec-49a6-bd6d-288c4c48d91f" providerId="ADAL" clId="{1B0313C2-D8CB-4E6B-A163-A4A565B0D0A6}" dt="2026-05-26T01:05:26.701" v="2169"/>
          <ac:spMkLst>
            <pc:docMk/>
            <pc:sldMk cId="1585569644" sldId="298"/>
            <ac:spMk id="4" creationId="{8A7D76F6-64FC-427D-E794-AE0A339BF7C9}"/>
          </ac:spMkLst>
        </pc:spChg>
        <pc:graphicFrameChg chg="add mod modGraphic">
          <ac:chgData name="Lin, Jingbin" userId="0614abe0-2aec-49a6-bd6d-288c4c48d91f" providerId="ADAL" clId="{1B0313C2-D8CB-4E6B-A163-A4A565B0D0A6}" dt="2026-05-25T21:49:28.077" v="638" actId="1076"/>
          <ac:graphicFrameMkLst>
            <pc:docMk/>
            <pc:sldMk cId="1585569644" sldId="298"/>
            <ac:graphicFrameMk id="6" creationId="{B5F413F7-1899-70D9-F56C-8E63FEA557BA}"/>
          </ac:graphicFrameMkLst>
        </pc:graphicFrameChg>
      </pc:sldChg>
      <pc:sldChg chg="modSp add mod">
        <pc:chgData name="Lin, Jingbin" userId="0614abe0-2aec-49a6-bd6d-288c4c48d91f" providerId="ADAL" clId="{1B0313C2-D8CB-4E6B-A163-A4A565B0D0A6}" dt="2026-05-26T01:05:30.692" v="2170"/>
        <pc:sldMkLst>
          <pc:docMk/>
          <pc:sldMk cId="2670978514" sldId="300"/>
        </pc:sldMkLst>
        <pc:spChg chg="mod">
          <ac:chgData name="Lin, Jingbin" userId="0614abe0-2aec-49a6-bd6d-288c4c48d91f" providerId="ADAL" clId="{1B0313C2-D8CB-4E6B-A163-A4A565B0D0A6}" dt="2026-05-25T21:59:40.312" v="656"/>
          <ac:spMkLst>
            <pc:docMk/>
            <pc:sldMk cId="2670978514" sldId="300"/>
            <ac:spMk id="2" creationId="{31704D24-0759-BF70-3389-F192587BD008}"/>
          </ac:spMkLst>
        </pc:spChg>
        <pc:spChg chg="mod">
          <ac:chgData name="Lin, Jingbin" userId="0614abe0-2aec-49a6-bd6d-288c4c48d91f" providerId="ADAL" clId="{1B0313C2-D8CB-4E6B-A163-A4A565B0D0A6}" dt="2026-05-26T01:05:30.692" v="2170"/>
          <ac:spMkLst>
            <pc:docMk/>
            <pc:sldMk cId="2670978514" sldId="300"/>
            <ac:spMk id="3" creationId="{DC747E65-891C-FF50-336A-8F6723258D8F}"/>
          </ac:spMkLst>
        </pc:spChg>
        <pc:spChg chg="mod">
          <ac:chgData name="Lin, Jingbin" userId="0614abe0-2aec-49a6-bd6d-288c4c48d91f" providerId="ADAL" clId="{1B0313C2-D8CB-4E6B-A163-A4A565B0D0A6}" dt="2026-05-25T21:59:52.681" v="659"/>
          <ac:spMkLst>
            <pc:docMk/>
            <pc:sldMk cId="2670978514" sldId="300"/>
            <ac:spMk id="5" creationId="{3E29BC58-B1B1-9ACB-995A-B2885327CF94}"/>
          </ac:spMkLst>
        </pc:spChg>
      </pc:sldChg>
      <pc:sldChg chg="addSp modSp new mod modNotesTx">
        <pc:chgData name="Lin, Jingbin" userId="0614abe0-2aec-49a6-bd6d-288c4c48d91f" providerId="ADAL" clId="{1B0313C2-D8CB-4E6B-A163-A4A565B0D0A6}" dt="2026-05-26T01:05:48.054" v="2173"/>
        <pc:sldMkLst>
          <pc:docMk/>
          <pc:sldMk cId="2752537959" sldId="301"/>
        </pc:sldMkLst>
        <pc:spChg chg="mod">
          <ac:chgData name="Lin, Jingbin" userId="0614abe0-2aec-49a6-bd6d-288c4c48d91f" providerId="ADAL" clId="{1B0313C2-D8CB-4E6B-A163-A4A565B0D0A6}" dt="2026-05-25T22:47:41.576" v="1258"/>
          <ac:spMkLst>
            <pc:docMk/>
            <pc:sldMk cId="2752537959" sldId="301"/>
            <ac:spMk id="2" creationId="{97B10BB1-A637-F0FF-0723-1CF239013DA4}"/>
          </ac:spMkLst>
        </pc:spChg>
        <pc:spChg chg="mod">
          <ac:chgData name="Lin, Jingbin" userId="0614abe0-2aec-49a6-bd6d-288c4c48d91f" providerId="ADAL" clId="{1B0313C2-D8CB-4E6B-A163-A4A565B0D0A6}" dt="2026-05-25T22:49:07.444" v="1297" actId="20577"/>
          <ac:spMkLst>
            <pc:docMk/>
            <pc:sldMk cId="2752537959" sldId="301"/>
            <ac:spMk id="3" creationId="{AA1497E3-B002-89EE-BCA1-0667C831679E}"/>
          </ac:spMkLst>
        </pc:spChg>
        <pc:spChg chg="mod">
          <ac:chgData name="Lin, Jingbin" userId="0614abe0-2aec-49a6-bd6d-288c4c48d91f" providerId="ADAL" clId="{1B0313C2-D8CB-4E6B-A163-A4A565B0D0A6}" dt="2026-05-26T01:05:48.054" v="2173"/>
          <ac:spMkLst>
            <pc:docMk/>
            <pc:sldMk cId="2752537959" sldId="301"/>
            <ac:spMk id="4" creationId="{50399C13-8E67-8D98-6065-185FD5807CDD}"/>
          </ac:spMkLst>
        </pc:spChg>
        <pc:graphicFrameChg chg="add mod modGraphic">
          <ac:chgData name="Lin, Jingbin" userId="0614abe0-2aec-49a6-bd6d-288c4c48d91f" providerId="ADAL" clId="{1B0313C2-D8CB-4E6B-A163-A4A565B0D0A6}" dt="2026-05-25T22:08:12.773" v="692" actId="1076"/>
          <ac:graphicFrameMkLst>
            <pc:docMk/>
            <pc:sldMk cId="2752537959" sldId="301"/>
            <ac:graphicFrameMk id="6" creationId="{816174A7-65B7-11C0-9FF1-F6C23E82DF94}"/>
          </ac:graphicFrameMkLst>
        </pc:graphicFrameChg>
      </pc:sldChg>
      <pc:sldChg chg="addSp delSp modSp new mod modNotesTx">
        <pc:chgData name="Lin, Jingbin" userId="0614abe0-2aec-49a6-bd6d-288c4c48d91f" providerId="ADAL" clId="{1B0313C2-D8CB-4E6B-A163-A4A565B0D0A6}" dt="2026-05-26T01:05:51.183" v="2174"/>
        <pc:sldMkLst>
          <pc:docMk/>
          <pc:sldMk cId="1773556647" sldId="302"/>
        </pc:sldMkLst>
        <pc:spChg chg="mod">
          <ac:chgData name="Lin, Jingbin" userId="0614abe0-2aec-49a6-bd6d-288c4c48d91f" providerId="ADAL" clId="{1B0313C2-D8CB-4E6B-A163-A4A565B0D0A6}" dt="2026-05-25T22:49:56.433" v="1303" actId="14100"/>
          <ac:spMkLst>
            <pc:docMk/>
            <pc:sldMk cId="1773556647" sldId="302"/>
            <ac:spMk id="2" creationId="{1B00729B-2A03-57D2-03C0-348219150589}"/>
          </ac:spMkLst>
        </pc:spChg>
        <pc:spChg chg="mod">
          <ac:chgData name="Lin, Jingbin" userId="0614abe0-2aec-49a6-bd6d-288c4c48d91f" providerId="ADAL" clId="{1B0313C2-D8CB-4E6B-A163-A4A565B0D0A6}" dt="2026-05-25T22:13:46.516" v="797" actId="20577"/>
          <ac:spMkLst>
            <pc:docMk/>
            <pc:sldMk cId="1773556647" sldId="302"/>
            <ac:spMk id="3" creationId="{767C2D95-3F10-DBC7-5B18-4BF53F4DF448}"/>
          </ac:spMkLst>
        </pc:spChg>
        <pc:spChg chg="mod">
          <ac:chgData name="Lin, Jingbin" userId="0614abe0-2aec-49a6-bd6d-288c4c48d91f" providerId="ADAL" clId="{1B0313C2-D8CB-4E6B-A163-A4A565B0D0A6}" dt="2026-05-26T01:05:51.183" v="2174"/>
          <ac:spMkLst>
            <pc:docMk/>
            <pc:sldMk cId="1773556647" sldId="302"/>
            <ac:spMk id="4" creationId="{3A3B6EA1-8F5C-157F-F0DF-F374A76A5FD3}"/>
          </ac:spMkLst>
        </pc:spChg>
        <pc:graphicFrameChg chg="add mod modGraphic">
          <ac:chgData name="Lin, Jingbin" userId="0614abe0-2aec-49a6-bd6d-288c4c48d91f" providerId="ADAL" clId="{1B0313C2-D8CB-4E6B-A163-A4A565B0D0A6}" dt="2026-05-25T22:12:50.811" v="786" actId="1076"/>
          <ac:graphicFrameMkLst>
            <pc:docMk/>
            <pc:sldMk cId="1773556647" sldId="302"/>
            <ac:graphicFrameMk id="7" creationId="{7B6C6618-A30A-F7C9-9889-42DF24CA1F3B}"/>
          </ac:graphicFrameMkLst>
        </pc:graphicFrameChg>
      </pc:sldChg>
      <pc:sldChg chg="addSp modSp new mod">
        <pc:chgData name="Lin, Jingbin" userId="0614abe0-2aec-49a6-bd6d-288c4c48d91f" providerId="ADAL" clId="{1B0313C2-D8CB-4E6B-A163-A4A565B0D0A6}" dt="2026-05-26T01:05:53.725" v="2175"/>
        <pc:sldMkLst>
          <pc:docMk/>
          <pc:sldMk cId="2722553496" sldId="303"/>
        </pc:sldMkLst>
        <pc:spChg chg="mod">
          <ac:chgData name="Lin, Jingbin" userId="0614abe0-2aec-49a6-bd6d-288c4c48d91f" providerId="ADAL" clId="{1B0313C2-D8CB-4E6B-A163-A4A565B0D0A6}" dt="2026-05-25T22:50:11.956" v="1304"/>
          <ac:spMkLst>
            <pc:docMk/>
            <pc:sldMk cId="2722553496" sldId="303"/>
            <ac:spMk id="2" creationId="{CA294438-DAD1-9018-DB73-C358420F6393}"/>
          </ac:spMkLst>
        </pc:spChg>
        <pc:spChg chg="mod">
          <ac:chgData name="Lin, Jingbin" userId="0614abe0-2aec-49a6-bd6d-288c4c48d91f" providerId="ADAL" clId="{1B0313C2-D8CB-4E6B-A163-A4A565B0D0A6}" dt="2026-05-25T22:34:17.411" v="1015" actId="115"/>
          <ac:spMkLst>
            <pc:docMk/>
            <pc:sldMk cId="2722553496" sldId="303"/>
            <ac:spMk id="3" creationId="{33646AC8-3C55-0314-AE1B-68DF3AAED27C}"/>
          </ac:spMkLst>
        </pc:spChg>
        <pc:spChg chg="mod">
          <ac:chgData name="Lin, Jingbin" userId="0614abe0-2aec-49a6-bd6d-288c4c48d91f" providerId="ADAL" clId="{1B0313C2-D8CB-4E6B-A163-A4A565B0D0A6}" dt="2026-05-26T01:05:53.725" v="2175"/>
          <ac:spMkLst>
            <pc:docMk/>
            <pc:sldMk cId="2722553496" sldId="303"/>
            <ac:spMk id="4" creationId="{B1663E25-5D7C-133F-218F-87143D5CE644}"/>
          </ac:spMkLst>
        </pc:spChg>
        <pc:graphicFrameChg chg="add mod modGraphic">
          <ac:chgData name="Lin, Jingbin" userId="0614abe0-2aec-49a6-bd6d-288c4c48d91f" providerId="ADAL" clId="{1B0313C2-D8CB-4E6B-A163-A4A565B0D0A6}" dt="2026-05-25T22:26:44.514" v="999" actId="1076"/>
          <ac:graphicFrameMkLst>
            <pc:docMk/>
            <pc:sldMk cId="2722553496" sldId="303"/>
            <ac:graphicFrameMk id="6" creationId="{D40C631E-B82B-75FE-F581-EEE1BC464785}"/>
          </ac:graphicFrameMkLst>
        </pc:graphicFrameChg>
        <pc:picChg chg="add mod">
          <ac:chgData name="Lin, Jingbin" userId="0614abe0-2aec-49a6-bd6d-288c4c48d91f" providerId="ADAL" clId="{1B0313C2-D8CB-4E6B-A163-A4A565B0D0A6}" dt="2026-05-25T22:26:48.805" v="1001" actId="1076"/>
          <ac:picMkLst>
            <pc:docMk/>
            <pc:sldMk cId="2722553496" sldId="303"/>
            <ac:picMk id="8" creationId="{B521DFC5-C565-0E50-73C3-6710F1CE07B2}"/>
          </ac:picMkLst>
        </pc:picChg>
      </pc:sldChg>
      <pc:sldChg chg="modSp add mod">
        <pc:chgData name="Lin, Jingbin" userId="0614abe0-2aec-49a6-bd6d-288c4c48d91f" providerId="ADAL" clId="{1B0313C2-D8CB-4E6B-A163-A4A565B0D0A6}" dt="2026-05-26T01:05:56.405" v="2176"/>
        <pc:sldMkLst>
          <pc:docMk/>
          <pc:sldMk cId="3178913685" sldId="304"/>
        </pc:sldMkLst>
        <pc:spChg chg="mod">
          <ac:chgData name="Lin, Jingbin" userId="0614abe0-2aec-49a6-bd6d-288c4c48d91f" providerId="ADAL" clId="{1B0313C2-D8CB-4E6B-A163-A4A565B0D0A6}" dt="2026-05-25T22:33:22.559" v="1005"/>
          <ac:spMkLst>
            <pc:docMk/>
            <pc:sldMk cId="3178913685" sldId="304"/>
            <ac:spMk id="2" creationId="{719EFAE1-645F-9DDA-6D05-E16434F0C6B6}"/>
          </ac:spMkLst>
        </pc:spChg>
        <pc:spChg chg="mod">
          <ac:chgData name="Lin, Jingbin" userId="0614abe0-2aec-49a6-bd6d-288c4c48d91f" providerId="ADAL" clId="{1B0313C2-D8CB-4E6B-A163-A4A565B0D0A6}" dt="2026-05-26T01:05:56.405" v="2176"/>
          <ac:spMkLst>
            <pc:docMk/>
            <pc:sldMk cId="3178913685" sldId="304"/>
            <ac:spMk id="3" creationId="{7B0BFA72-FAE0-9117-13FD-FF0EB0799DAA}"/>
          </ac:spMkLst>
        </pc:spChg>
        <pc:spChg chg="mod">
          <ac:chgData name="Lin, Jingbin" userId="0614abe0-2aec-49a6-bd6d-288c4c48d91f" providerId="ADAL" clId="{1B0313C2-D8CB-4E6B-A163-A4A565B0D0A6}" dt="2026-05-25T22:33:56.217" v="1014" actId="20577"/>
          <ac:spMkLst>
            <pc:docMk/>
            <pc:sldMk cId="3178913685" sldId="304"/>
            <ac:spMk id="5" creationId="{8AEDCE09-3DD2-B0CA-CAD0-CA8287152E79}"/>
          </ac:spMkLst>
        </pc:spChg>
      </pc:sldChg>
      <pc:sldChg chg="addSp modSp new mod modNotesTx">
        <pc:chgData name="Lin, Jingbin" userId="0614abe0-2aec-49a6-bd6d-288c4c48d91f" providerId="ADAL" clId="{1B0313C2-D8CB-4E6B-A163-A4A565B0D0A6}" dt="2026-05-26T01:05:58.645" v="2177"/>
        <pc:sldMkLst>
          <pc:docMk/>
          <pc:sldMk cId="1287199808" sldId="305"/>
        </pc:sldMkLst>
        <pc:spChg chg="mod">
          <ac:chgData name="Lin, Jingbin" userId="0614abe0-2aec-49a6-bd6d-288c4c48d91f" providerId="ADAL" clId="{1B0313C2-D8CB-4E6B-A163-A4A565B0D0A6}" dt="2026-05-25T22:50:41.085" v="1306" actId="27636"/>
          <ac:spMkLst>
            <pc:docMk/>
            <pc:sldMk cId="1287199808" sldId="305"/>
            <ac:spMk id="2" creationId="{524B04EA-B70D-CB07-C45B-F02A097928A7}"/>
          </ac:spMkLst>
        </pc:spChg>
        <pc:spChg chg="mod">
          <ac:chgData name="Lin, Jingbin" userId="0614abe0-2aec-49a6-bd6d-288c4c48d91f" providerId="ADAL" clId="{1B0313C2-D8CB-4E6B-A163-A4A565B0D0A6}" dt="2026-05-25T22:42:23.304" v="1233" actId="20577"/>
          <ac:spMkLst>
            <pc:docMk/>
            <pc:sldMk cId="1287199808" sldId="305"/>
            <ac:spMk id="3" creationId="{0540184B-F516-1478-A6BF-39B7242ADA64}"/>
          </ac:spMkLst>
        </pc:spChg>
        <pc:spChg chg="mod">
          <ac:chgData name="Lin, Jingbin" userId="0614abe0-2aec-49a6-bd6d-288c4c48d91f" providerId="ADAL" clId="{1B0313C2-D8CB-4E6B-A163-A4A565B0D0A6}" dt="2026-05-26T01:05:58.645" v="2177"/>
          <ac:spMkLst>
            <pc:docMk/>
            <pc:sldMk cId="1287199808" sldId="305"/>
            <ac:spMk id="4" creationId="{419D8FCC-D598-92EA-8653-8D4C3091BB1B}"/>
          </ac:spMkLst>
        </pc:spChg>
        <pc:graphicFrameChg chg="add mod modGraphic">
          <ac:chgData name="Lin, Jingbin" userId="0614abe0-2aec-49a6-bd6d-288c4c48d91f" providerId="ADAL" clId="{1B0313C2-D8CB-4E6B-A163-A4A565B0D0A6}" dt="2026-05-25T22:39:25.776" v="1159" actId="1076"/>
          <ac:graphicFrameMkLst>
            <pc:docMk/>
            <pc:sldMk cId="1287199808" sldId="305"/>
            <ac:graphicFrameMk id="6" creationId="{1B937DFD-A85A-09DE-0AC6-6BB8572209AD}"/>
          </ac:graphicFrameMkLst>
        </pc:graphicFrameChg>
      </pc:sldChg>
      <pc:sldChg chg="addSp delSp modSp add mod modClrScheme chgLayout">
        <pc:chgData name="Lin, Jingbin" userId="0614abe0-2aec-49a6-bd6d-288c4c48d91f" providerId="ADAL" clId="{1B0313C2-D8CB-4E6B-A163-A4A565B0D0A6}" dt="2026-05-26T01:06:00.855" v="2178"/>
        <pc:sldMkLst>
          <pc:docMk/>
          <pc:sldMk cId="3977736229" sldId="306"/>
        </pc:sldMkLst>
        <pc:spChg chg="mod ord">
          <ac:chgData name="Lin, Jingbin" userId="0614abe0-2aec-49a6-bd6d-288c4c48d91f" providerId="ADAL" clId="{1B0313C2-D8CB-4E6B-A163-A4A565B0D0A6}" dt="2026-05-25T22:51:21.664" v="1312" actId="26606"/>
          <ac:spMkLst>
            <pc:docMk/>
            <pc:sldMk cId="3977736229" sldId="306"/>
            <ac:spMk id="2" creationId="{F7816784-97D8-0FDA-F798-93A8DF0B2D11}"/>
          </ac:spMkLst>
        </pc:spChg>
        <pc:spChg chg="mod">
          <ac:chgData name="Lin, Jingbin" userId="0614abe0-2aec-49a6-bd6d-288c4c48d91f" providerId="ADAL" clId="{1B0313C2-D8CB-4E6B-A163-A4A565B0D0A6}" dt="2026-05-25T22:51:36.456" v="1319" actId="20577"/>
          <ac:spMkLst>
            <pc:docMk/>
            <pc:sldMk cId="3977736229" sldId="306"/>
            <ac:spMk id="3" creationId="{7E50AF9E-E81A-C99F-65D6-4CFC52892943}"/>
          </ac:spMkLst>
        </pc:spChg>
        <pc:spChg chg="mod">
          <ac:chgData name="Lin, Jingbin" userId="0614abe0-2aec-49a6-bd6d-288c4c48d91f" providerId="ADAL" clId="{1B0313C2-D8CB-4E6B-A163-A4A565B0D0A6}" dt="2026-05-26T01:06:00.855" v="2178"/>
          <ac:spMkLst>
            <pc:docMk/>
            <pc:sldMk cId="3977736229" sldId="306"/>
            <ac:spMk id="4" creationId="{08DECCED-339B-9453-35C4-5799165A8864}"/>
          </ac:spMkLst>
        </pc:spChg>
        <pc:spChg chg="mod">
          <ac:chgData name="Lin, Jingbin" userId="0614abe0-2aec-49a6-bd6d-288c4c48d91f" providerId="ADAL" clId="{1B0313C2-D8CB-4E6B-A163-A4A565B0D0A6}" dt="2026-05-25T22:51:21.664" v="1312" actId="26606"/>
          <ac:spMkLst>
            <pc:docMk/>
            <pc:sldMk cId="3977736229" sldId="306"/>
            <ac:spMk id="5" creationId="{03CFDAD5-0C98-C9FB-58EB-6EFA82B892A6}"/>
          </ac:spMkLst>
        </pc:spChg>
        <pc:picChg chg="add mod ord modCrop">
          <ac:chgData name="Lin, Jingbin" userId="0614abe0-2aec-49a6-bd6d-288c4c48d91f" providerId="ADAL" clId="{1B0313C2-D8CB-4E6B-A163-A4A565B0D0A6}" dt="2026-05-25T22:51:56.019" v="1322" actId="1076"/>
          <ac:picMkLst>
            <pc:docMk/>
            <pc:sldMk cId="3977736229" sldId="306"/>
            <ac:picMk id="7" creationId="{F25D0CD6-405E-BC80-8188-BB72059C57D5}"/>
          </ac:picMkLst>
        </pc:picChg>
      </pc:sldChg>
      <pc:sldChg chg="addSp modSp new mod">
        <pc:chgData name="Lin, Jingbin" userId="0614abe0-2aec-49a6-bd6d-288c4c48d91f" providerId="ADAL" clId="{1B0313C2-D8CB-4E6B-A163-A4A565B0D0A6}" dt="2026-05-26T01:06:07.329" v="2180"/>
        <pc:sldMkLst>
          <pc:docMk/>
          <pc:sldMk cId="717350280" sldId="307"/>
        </pc:sldMkLst>
        <pc:spChg chg="mod">
          <ac:chgData name="Lin, Jingbin" userId="0614abe0-2aec-49a6-bd6d-288c4c48d91f" providerId="ADAL" clId="{1B0313C2-D8CB-4E6B-A163-A4A565B0D0A6}" dt="2026-05-25T23:29:51.505" v="1324"/>
          <ac:spMkLst>
            <pc:docMk/>
            <pc:sldMk cId="717350280" sldId="307"/>
            <ac:spMk id="2" creationId="{5B62AC6A-6EE4-993D-821E-0FEBAD5404DC}"/>
          </ac:spMkLst>
        </pc:spChg>
        <pc:spChg chg="mod">
          <ac:chgData name="Lin, Jingbin" userId="0614abe0-2aec-49a6-bd6d-288c4c48d91f" providerId="ADAL" clId="{1B0313C2-D8CB-4E6B-A163-A4A565B0D0A6}" dt="2026-05-25T23:30:30.273" v="1332" actId="20577"/>
          <ac:spMkLst>
            <pc:docMk/>
            <pc:sldMk cId="717350280" sldId="307"/>
            <ac:spMk id="3" creationId="{19C16540-1FB9-8A70-3C76-89F729C39633}"/>
          </ac:spMkLst>
        </pc:spChg>
        <pc:spChg chg="mod">
          <ac:chgData name="Lin, Jingbin" userId="0614abe0-2aec-49a6-bd6d-288c4c48d91f" providerId="ADAL" clId="{1B0313C2-D8CB-4E6B-A163-A4A565B0D0A6}" dt="2026-05-26T01:06:07.329" v="2180"/>
          <ac:spMkLst>
            <pc:docMk/>
            <pc:sldMk cId="717350280" sldId="307"/>
            <ac:spMk id="4" creationId="{FA8697A0-DB56-CF1E-EC41-DAADCE8B464C}"/>
          </ac:spMkLst>
        </pc:spChg>
        <pc:graphicFrameChg chg="add mod modGraphic">
          <ac:chgData name="Lin, Jingbin" userId="0614abe0-2aec-49a6-bd6d-288c4c48d91f" providerId="ADAL" clId="{1B0313C2-D8CB-4E6B-A163-A4A565B0D0A6}" dt="2026-05-25T23:35:05.151" v="1536" actId="20577"/>
          <ac:graphicFrameMkLst>
            <pc:docMk/>
            <pc:sldMk cId="717350280" sldId="307"/>
            <ac:graphicFrameMk id="6" creationId="{8615FC48-8A9D-C492-5D11-FDC4E05DB8AF}"/>
          </ac:graphicFrameMkLst>
        </pc:graphicFrameChg>
      </pc:sldChg>
      <pc:sldChg chg="addSp modSp new mod">
        <pc:chgData name="Lin, Jingbin" userId="0614abe0-2aec-49a6-bd6d-288c4c48d91f" providerId="ADAL" clId="{1B0313C2-D8CB-4E6B-A163-A4A565B0D0A6}" dt="2026-05-26T01:06:05.326" v="2179"/>
        <pc:sldMkLst>
          <pc:docMk/>
          <pc:sldMk cId="3030448755" sldId="308"/>
        </pc:sldMkLst>
        <pc:spChg chg="mod">
          <ac:chgData name="Lin, Jingbin" userId="0614abe0-2aec-49a6-bd6d-288c4c48d91f" providerId="ADAL" clId="{1B0313C2-D8CB-4E6B-A163-A4A565B0D0A6}" dt="2026-05-25T23:38:36.848" v="1545"/>
          <ac:spMkLst>
            <pc:docMk/>
            <pc:sldMk cId="3030448755" sldId="308"/>
            <ac:spMk id="2" creationId="{7902DA70-BF90-FBA1-A375-7F6F632D9AC1}"/>
          </ac:spMkLst>
        </pc:spChg>
        <pc:spChg chg="mod">
          <ac:chgData name="Lin, Jingbin" userId="0614abe0-2aec-49a6-bd6d-288c4c48d91f" providerId="ADAL" clId="{1B0313C2-D8CB-4E6B-A163-A4A565B0D0A6}" dt="2026-05-25T23:39:08.895" v="1558" actId="20577"/>
          <ac:spMkLst>
            <pc:docMk/>
            <pc:sldMk cId="3030448755" sldId="308"/>
            <ac:spMk id="3" creationId="{E331DD43-FF60-C936-E81B-9469D5A42540}"/>
          </ac:spMkLst>
        </pc:spChg>
        <pc:spChg chg="mod">
          <ac:chgData name="Lin, Jingbin" userId="0614abe0-2aec-49a6-bd6d-288c4c48d91f" providerId="ADAL" clId="{1B0313C2-D8CB-4E6B-A163-A4A565B0D0A6}" dt="2026-05-26T01:06:05.326" v="2179"/>
          <ac:spMkLst>
            <pc:docMk/>
            <pc:sldMk cId="3030448755" sldId="308"/>
            <ac:spMk id="4" creationId="{EA45FF12-3F91-2B64-B207-8AB062B8B57B}"/>
          </ac:spMkLst>
        </pc:spChg>
        <pc:picChg chg="add mod">
          <ac:chgData name="Lin, Jingbin" userId="0614abe0-2aec-49a6-bd6d-288c4c48d91f" providerId="ADAL" clId="{1B0313C2-D8CB-4E6B-A163-A4A565B0D0A6}" dt="2026-05-25T23:38:26.755" v="1544" actId="1076"/>
          <ac:picMkLst>
            <pc:docMk/>
            <pc:sldMk cId="3030448755" sldId="308"/>
            <ac:picMk id="7" creationId="{25FDEA33-3689-1EFC-9CEF-6AA21A2BD0A5}"/>
          </ac:picMkLst>
        </pc:picChg>
      </pc:sldChg>
      <pc:sldChg chg="modSp add mod">
        <pc:chgData name="Lin, Jingbin" userId="0614abe0-2aec-49a6-bd6d-288c4c48d91f" providerId="ADAL" clId="{1B0313C2-D8CB-4E6B-A163-A4A565B0D0A6}" dt="2026-05-26T01:06:10.775" v="2181"/>
        <pc:sldMkLst>
          <pc:docMk/>
          <pc:sldMk cId="2966151419" sldId="309"/>
        </pc:sldMkLst>
        <pc:spChg chg="mod">
          <ac:chgData name="Lin, Jingbin" userId="0614abe0-2aec-49a6-bd6d-288c4c48d91f" providerId="ADAL" clId="{1B0313C2-D8CB-4E6B-A163-A4A565B0D0A6}" dt="2026-05-25T23:45:47.022" v="1609" actId="20577"/>
          <ac:spMkLst>
            <pc:docMk/>
            <pc:sldMk cId="2966151419" sldId="309"/>
            <ac:spMk id="2" creationId="{FD0EEFB9-B153-EAAB-A61D-A58D9E2E0C1A}"/>
          </ac:spMkLst>
        </pc:spChg>
        <pc:spChg chg="mod">
          <ac:chgData name="Lin, Jingbin" userId="0614abe0-2aec-49a6-bd6d-288c4c48d91f" providerId="ADAL" clId="{1B0313C2-D8CB-4E6B-A163-A4A565B0D0A6}" dt="2026-05-26T01:06:10.775" v="2181"/>
          <ac:spMkLst>
            <pc:docMk/>
            <pc:sldMk cId="2966151419" sldId="309"/>
            <ac:spMk id="3" creationId="{E83C222C-98FD-B71F-AB9A-77D9EAC62DB5}"/>
          </ac:spMkLst>
        </pc:spChg>
        <pc:spChg chg="mod">
          <ac:chgData name="Lin, Jingbin" userId="0614abe0-2aec-49a6-bd6d-288c4c48d91f" providerId="ADAL" clId="{1B0313C2-D8CB-4E6B-A163-A4A565B0D0A6}" dt="2026-05-25T23:46:06.448" v="1610"/>
          <ac:spMkLst>
            <pc:docMk/>
            <pc:sldMk cId="2966151419" sldId="309"/>
            <ac:spMk id="5" creationId="{228F0BF7-A1D1-6D7D-181F-A2E8DE51F800}"/>
          </ac:spMkLst>
        </pc:spChg>
      </pc:sldChg>
      <pc:sldChg chg="addSp modSp new mod">
        <pc:chgData name="Lin, Jingbin" userId="0614abe0-2aec-49a6-bd6d-288c4c48d91f" providerId="ADAL" clId="{1B0313C2-D8CB-4E6B-A163-A4A565B0D0A6}" dt="2026-05-26T01:06:12.925" v="2182"/>
        <pc:sldMkLst>
          <pc:docMk/>
          <pc:sldMk cId="3106643753" sldId="310"/>
        </pc:sldMkLst>
        <pc:spChg chg="mod">
          <ac:chgData name="Lin, Jingbin" userId="0614abe0-2aec-49a6-bd6d-288c4c48d91f" providerId="ADAL" clId="{1B0313C2-D8CB-4E6B-A163-A4A565B0D0A6}" dt="2026-05-25T23:46:39.622" v="1613" actId="27636"/>
          <ac:spMkLst>
            <pc:docMk/>
            <pc:sldMk cId="3106643753" sldId="310"/>
            <ac:spMk id="2" creationId="{CD3EDA9C-648F-252F-D7F6-9D99AADBBD49}"/>
          </ac:spMkLst>
        </pc:spChg>
        <pc:spChg chg="mod">
          <ac:chgData name="Lin, Jingbin" userId="0614abe0-2aec-49a6-bd6d-288c4c48d91f" providerId="ADAL" clId="{1B0313C2-D8CB-4E6B-A163-A4A565B0D0A6}" dt="2026-05-25T23:49:36.912" v="1646" actId="20577"/>
          <ac:spMkLst>
            <pc:docMk/>
            <pc:sldMk cId="3106643753" sldId="310"/>
            <ac:spMk id="3" creationId="{AC9043BA-D3E0-6FE7-32E0-2135AB3DB00F}"/>
          </ac:spMkLst>
        </pc:spChg>
        <pc:spChg chg="mod">
          <ac:chgData name="Lin, Jingbin" userId="0614abe0-2aec-49a6-bd6d-288c4c48d91f" providerId="ADAL" clId="{1B0313C2-D8CB-4E6B-A163-A4A565B0D0A6}" dt="2026-05-26T01:06:12.925" v="2182"/>
          <ac:spMkLst>
            <pc:docMk/>
            <pc:sldMk cId="3106643753" sldId="310"/>
            <ac:spMk id="4" creationId="{9268954D-6868-579F-F5BC-2B2CFB926BA3}"/>
          </ac:spMkLst>
        </pc:spChg>
        <pc:picChg chg="add mod modCrop">
          <ac:chgData name="Lin, Jingbin" userId="0614abe0-2aec-49a6-bd6d-288c4c48d91f" providerId="ADAL" clId="{1B0313C2-D8CB-4E6B-A163-A4A565B0D0A6}" dt="2026-05-25T23:47:43.359" v="1624" actId="1076"/>
          <ac:picMkLst>
            <pc:docMk/>
            <pc:sldMk cId="3106643753" sldId="310"/>
            <ac:picMk id="7" creationId="{ACDBEDA4-CC15-1EBA-04AA-10A22D72CF69}"/>
          </ac:picMkLst>
        </pc:picChg>
      </pc:sldChg>
      <pc:sldChg chg="addSp delSp modSp add mod modNotesTx">
        <pc:chgData name="Lin, Jingbin" userId="0614abe0-2aec-49a6-bd6d-288c4c48d91f" providerId="ADAL" clId="{1B0313C2-D8CB-4E6B-A163-A4A565B0D0A6}" dt="2026-05-26T01:06:15.756" v="2183"/>
        <pc:sldMkLst>
          <pc:docMk/>
          <pc:sldMk cId="3637723971" sldId="311"/>
        </pc:sldMkLst>
        <pc:spChg chg="mod">
          <ac:chgData name="Lin, Jingbin" userId="0614abe0-2aec-49a6-bd6d-288c4c48d91f" providerId="ADAL" clId="{1B0313C2-D8CB-4E6B-A163-A4A565B0D0A6}" dt="2026-05-25T23:52:08.396" v="1649"/>
          <ac:spMkLst>
            <pc:docMk/>
            <pc:sldMk cId="3637723971" sldId="311"/>
            <ac:spMk id="2" creationId="{5172A274-8963-031B-D4A8-F837BF941F54}"/>
          </ac:spMkLst>
        </pc:spChg>
        <pc:spChg chg="mod">
          <ac:chgData name="Lin, Jingbin" userId="0614abe0-2aec-49a6-bd6d-288c4c48d91f" providerId="ADAL" clId="{1B0313C2-D8CB-4E6B-A163-A4A565B0D0A6}" dt="2026-05-26T00:01:32.667" v="1796" actId="20577"/>
          <ac:spMkLst>
            <pc:docMk/>
            <pc:sldMk cId="3637723971" sldId="311"/>
            <ac:spMk id="3" creationId="{FA6F08AE-40DF-49A0-8668-ADEDAD7D6AA4}"/>
          </ac:spMkLst>
        </pc:spChg>
        <pc:spChg chg="mod">
          <ac:chgData name="Lin, Jingbin" userId="0614abe0-2aec-49a6-bd6d-288c4c48d91f" providerId="ADAL" clId="{1B0313C2-D8CB-4E6B-A163-A4A565B0D0A6}" dt="2026-05-26T01:06:15.756" v="2183"/>
          <ac:spMkLst>
            <pc:docMk/>
            <pc:sldMk cId="3637723971" sldId="311"/>
            <ac:spMk id="4" creationId="{33F0E0DB-6394-996D-CC65-83CA50944B70}"/>
          </ac:spMkLst>
        </pc:spChg>
        <pc:graphicFrameChg chg="add mod modGraphic">
          <ac:chgData name="Lin, Jingbin" userId="0614abe0-2aec-49a6-bd6d-288c4c48d91f" providerId="ADAL" clId="{1B0313C2-D8CB-4E6B-A163-A4A565B0D0A6}" dt="2026-05-25T23:55:34.747" v="1773" actId="1076"/>
          <ac:graphicFrameMkLst>
            <pc:docMk/>
            <pc:sldMk cId="3637723971" sldId="311"/>
            <ac:graphicFrameMk id="6" creationId="{541ABD6C-64D0-3A73-2CEC-E633A42A3E25}"/>
          </ac:graphicFrameMkLst>
        </pc:graphicFrameChg>
      </pc:sldChg>
      <pc:sldChg chg="addSp delSp modSp new mod addAnim delAnim modAnim">
        <pc:chgData name="Lin, Jingbin" userId="0614abe0-2aec-49a6-bd6d-288c4c48d91f" providerId="ADAL" clId="{1B0313C2-D8CB-4E6B-A163-A4A565B0D0A6}" dt="2026-06-21T00:15:34.644" v="2262" actId="478"/>
        <pc:sldMkLst>
          <pc:docMk/>
          <pc:sldMk cId="1067943431" sldId="312"/>
        </pc:sldMkLst>
        <pc:spChg chg="mod">
          <ac:chgData name="Lin, Jingbin" userId="0614abe0-2aec-49a6-bd6d-288c4c48d91f" providerId="ADAL" clId="{1B0313C2-D8CB-4E6B-A163-A4A565B0D0A6}" dt="2026-05-26T00:14:45.113" v="1866" actId="20577"/>
          <ac:spMkLst>
            <pc:docMk/>
            <pc:sldMk cId="1067943431" sldId="312"/>
            <ac:spMk id="2" creationId="{41261B91-C1F3-B479-E6CB-246D41C9F6F1}"/>
          </ac:spMkLst>
        </pc:spChg>
        <pc:spChg chg="del mod">
          <ac:chgData name="Lin, Jingbin" userId="0614abe0-2aec-49a6-bd6d-288c4c48d91f" providerId="ADAL" clId="{1B0313C2-D8CB-4E6B-A163-A4A565B0D0A6}" dt="2026-06-21T00:15:31.822" v="2261" actId="478"/>
          <ac:spMkLst>
            <pc:docMk/>
            <pc:sldMk cId="1067943431" sldId="312"/>
            <ac:spMk id="3" creationId="{59DA48A7-BBE3-14DD-407E-61B0062B03FB}"/>
          </ac:spMkLst>
        </pc:spChg>
        <pc:spChg chg="mod">
          <ac:chgData name="Lin, Jingbin" userId="0614abe0-2aec-49a6-bd6d-288c4c48d91f" providerId="ADAL" clId="{1B0313C2-D8CB-4E6B-A163-A4A565B0D0A6}" dt="2026-05-26T01:06:18.122" v="2184"/>
          <ac:spMkLst>
            <pc:docMk/>
            <pc:sldMk cId="1067943431" sldId="312"/>
            <ac:spMk id="4" creationId="{D90525CB-38F1-ACD1-48B6-359419DB1C96}"/>
          </ac:spMkLst>
        </pc:spChg>
        <pc:spChg chg="add del mod">
          <ac:chgData name="Lin, Jingbin" userId="0614abe0-2aec-49a6-bd6d-288c4c48d91f" providerId="ADAL" clId="{1B0313C2-D8CB-4E6B-A163-A4A565B0D0A6}" dt="2026-06-21T00:15:34.644" v="2262" actId="478"/>
          <ac:spMkLst>
            <pc:docMk/>
            <pc:sldMk cId="1067943431" sldId="312"/>
            <ac:spMk id="8" creationId="{107B4F26-5F87-3191-ADF9-0C3091BB4DC8}"/>
          </ac:spMkLst>
        </pc:spChg>
        <pc:spChg chg="add mod">
          <ac:chgData name="Lin, Jingbin" userId="0614abe0-2aec-49a6-bd6d-288c4c48d91f" providerId="ADAL" clId="{1B0313C2-D8CB-4E6B-A163-A4A565B0D0A6}" dt="2026-05-26T00:10:50.689" v="1825" actId="1076"/>
          <ac:spMkLst>
            <pc:docMk/>
            <pc:sldMk cId="1067943431" sldId="312"/>
            <ac:spMk id="9" creationId="{60D02B4F-9284-2B52-B06B-B81148F166E1}"/>
          </ac:spMkLst>
        </pc:spChg>
        <pc:picChg chg="add mod">
          <ac:chgData name="Lin, Jingbin" userId="0614abe0-2aec-49a6-bd6d-288c4c48d91f" providerId="ADAL" clId="{1B0313C2-D8CB-4E6B-A163-A4A565B0D0A6}" dt="2026-05-26T00:05:06.624" v="1811" actId="1076"/>
          <ac:picMkLst>
            <pc:docMk/>
            <pc:sldMk cId="1067943431" sldId="312"/>
            <ac:picMk id="7" creationId="{651BA07D-CEDB-7067-E296-A0690421929A}"/>
          </ac:picMkLst>
        </pc:picChg>
      </pc:sldChg>
      <pc:sldChg chg="addSp modSp new mod modAnim">
        <pc:chgData name="Lin, Jingbin" userId="0614abe0-2aec-49a6-bd6d-288c4c48d91f" providerId="ADAL" clId="{1B0313C2-D8CB-4E6B-A163-A4A565B0D0A6}" dt="2026-06-01T00:47:22.794" v="2199" actId="14100"/>
        <pc:sldMkLst>
          <pc:docMk/>
          <pc:sldMk cId="3883263142" sldId="313"/>
        </pc:sldMkLst>
        <pc:spChg chg="mod">
          <ac:chgData name="Lin, Jingbin" userId="0614abe0-2aec-49a6-bd6d-288c4c48d91f" providerId="ADAL" clId="{1B0313C2-D8CB-4E6B-A163-A4A565B0D0A6}" dt="2026-05-26T00:13:42.979" v="1853" actId="20577"/>
          <ac:spMkLst>
            <pc:docMk/>
            <pc:sldMk cId="3883263142" sldId="313"/>
            <ac:spMk id="2" creationId="{C106F5BA-9ED9-C8B8-7491-C0E681831AD0}"/>
          </ac:spMkLst>
        </pc:spChg>
        <pc:spChg chg="mod">
          <ac:chgData name="Lin, Jingbin" userId="0614abe0-2aec-49a6-bd6d-288c4c48d91f" providerId="ADAL" clId="{1B0313C2-D8CB-4E6B-A163-A4A565B0D0A6}" dt="2026-06-01T00:47:22.794" v="2199" actId="14100"/>
          <ac:spMkLst>
            <pc:docMk/>
            <pc:sldMk cId="3883263142" sldId="313"/>
            <ac:spMk id="3" creationId="{DCE2F27E-0621-6516-FB5B-A2BC12FE335A}"/>
          </ac:spMkLst>
        </pc:spChg>
        <pc:spChg chg="mod">
          <ac:chgData name="Lin, Jingbin" userId="0614abe0-2aec-49a6-bd6d-288c4c48d91f" providerId="ADAL" clId="{1B0313C2-D8CB-4E6B-A163-A4A565B0D0A6}" dt="2026-05-26T01:06:21.667" v="2185"/>
          <ac:spMkLst>
            <pc:docMk/>
            <pc:sldMk cId="3883263142" sldId="313"/>
            <ac:spMk id="4" creationId="{EF65C0DD-9337-73BA-C860-299E1AB3F9CD}"/>
          </ac:spMkLst>
        </pc:spChg>
        <pc:picChg chg="add mod">
          <ac:chgData name="Lin, Jingbin" userId="0614abe0-2aec-49a6-bd6d-288c4c48d91f" providerId="ADAL" clId="{1B0313C2-D8CB-4E6B-A163-A4A565B0D0A6}" dt="2026-05-26T00:14:24.825" v="1864"/>
          <ac:picMkLst>
            <pc:docMk/>
            <pc:sldMk cId="3883263142" sldId="313"/>
            <ac:picMk id="6" creationId="{43CFCC29-E76F-30E1-289C-C324D6A67AC9}"/>
          </ac:picMkLst>
        </pc:picChg>
      </pc:sldChg>
      <pc:sldChg chg="addSp modSp new mod modNotesTx">
        <pc:chgData name="Lin, Jingbin" userId="0614abe0-2aec-49a6-bd6d-288c4c48d91f" providerId="ADAL" clId="{1B0313C2-D8CB-4E6B-A163-A4A565B0D0A6}" dt="2026-05-26T01:06:24.793" v="2186"/>
        <pc:sldMkLst>
          <pc:docMk/>
          <pc:sldMk cId="2900935076" sldId="314"/>
        </pc:sldMkLst>
        <pc:spChg chg="mod">
          <ac:chgData name="Lin, Jingbin" userId="0614abe0-2aec-49a6-bd6d-288c4c48d91f" providerId="ADAL" clId="{1B0313C2-D8CB-4E6B-A163-A4A565B0D0A6}" dt="2026-05-26T00:15:19.838" v="1869" actId="27636"/>
          <ac:spMkLst>
            <pc:docMk/>
            <pc:sldMk cId="2900935076" sldId="314"/>
            <ac:spMk id="2" creationId="{0CD03F51-BC08-26C4-239A-7D51444AE370}"/>
          </ac:spMkLst>
        </pc:spChg>
        <pc:spChg chg="mod">
          <ac:chgData name="Lin, Jingbin" userId="0614abe0-2aec-49a6-bd6d-288c4c48d91f" providerId="ADAL" clId="{1B0313C2-D8CB-4E6B-A163-A4A565B0D0A6}" dt="2026-05-26T00:15:46.369" v="1875" actId="20577"/>
          <ac:spMkLst>
            <pc:docMk/>
            <pc:sldMk cId="2900935076" sldId="314"/>
            <ac:spMk id="3" creationId="{15B10E8B-C394-4651-0DFC-279E019DB4A1}"/>
          </ac:spMkLst>
        </pc:spChg>
        <pc:spChg chg="mod">
          <ac:chgData name="Lin, Jingbin" userId="0614abe0-2aec-49a6-bd6d-288c4c48d91f" providerId="ADAL" clId="{1B0313C2-D8CB-4E6B-A163-A4A565B0D0A6}" dt="2026-05-26T01:06:24.793" v="2186"/>
          <ac:spMkLst>
            <pc:docMk/>
            <pc:sldMk cId="2900935076" sldId="314"/>
            <ac:spMk id="4" creationId="{1C4E7307-2859-4D0E-8EC2-2BC6E5C7436E}"/>
          </ac:spMkLst>
        </pc:spChg>
        <pc:graphicFrameChg chg="add mod modGraphic">
          <ac:chgData name="Lin, Jingbin" userId="0614abe0-2aec-49a6-bd6d-288c4c48d91f" providerId="ADAL" clId="{1B0313C2-D8CB-4E6B-A163-A4A565B0D0A6}" dt="2026-05-26T00:17:31.007" v="2011" actId="1076"/>
          <ac:graphicFrameMkLst>
            <pc:docMk/>
            <pc:sldMk cId="2900935076" sldId="314"/>
            <ac:graphicFrameMk id="6" creationId="{9C889067-E0DA-E7C9-9507-E4D630B29C45}"/>
          </ac:graphicFrameMkLst>
        </pc:graphicFrameChg>
      </pc:sldChg>
      <pc:sldChg chg="addSp modSp new mod">
        <pc:chgData name="Lin, Jingbin" userId="0614abe0-2aec-49a6-bd6d-288c4c48d91f" providerId="ADAL" clId="{1B0313C2-D8CB-4E6B-A163-A4A565B0D0A6}" dt="2026-05-26T01:06:27.677" v="2187"/>
        <pc:sldMkLst>
          <pc:docMk/>
          <pc:sldMk cId="2565905690" sldId="315"/>
        </pc:sldMkLst>
        <pc:spChg chg="mod">
          <ac:chgData name="Lin, Jingbin" userId="0614abe0-2aec-49a6-bd6d-288c4c48d91f" providerId="ADAL" clId="{1B0313C2-D8CB-4E6B-A163-A4A565B0D0A6}" dt="2026-05-26T00:19:39.373" v="2017" actId="20577"/>
          <ac:spMkLst>
            <pc:docMk/>
            <pc:sldMk cId="2565905690" sldId="315"/>
            <ac:spMk id="2" creationId="{8C07579C-681F-D312-E33D-A9B88D629015}"/>
          </ac:spMkLst>
        </pc:spChg>
        <pc:spChg chg="mod">
          <ac:chgData name="Lin, Jingbin" userId="0614abe0-2aec-49a6-bd6d-288c4c48d91f" providerId="ADAL" clId="{1B0313C2-D8CB-4E6B-A163-A4A565B0D0A6}" dt="2026-05-26T00:20:02.222" v="2019"/>
          <ac:spMkLst>
            <pc:docMk/>
            <pc:sldMk cId="2565905690" sldId="315"/>
            <ac:spMk id="3" creationId="{5A77466D-D7CB-AB92-5C43-F2B38A9A7E9F}"/>
          </ac:spMkLst>
        </pc:spChg>
        <pc:spChg chg="mod">
          <ac:chgData name="Lin, Jingbin" userId="0614abe0-2aec-49a6-bd6d-288c4c48d91f" providerId="ADAL" clId="{1B0313C2-D8CB-4E6B-A163-A4A565B0D0A6}" dt="2026-05-26T01:06:27.677" v="2187"/>
          <ac:spMkLst>
            <pc:docMk/>
            <pc:sldMk cId="2565905690" sldId="315"/>
            <ac:spMk id="4" creationId="{EA8C1FA3-A657-556B-F175-999EF583181A}"/>
          </ac:spMkLst>
        </pc:spChg>
        <pc:picChg chg="add mod">
          <ac:chgData name="Lin, Jingbin" userId="0614abe0-2aec-49a6-bd6d-288c4c48d91f" providerId="ADAL" clId="{1B0313C2-D8CB-4E6B-A163-A4A565B0D0A6}" dt="2026-05-26T00:20:50.958" v="2026" actId="1076"/>
          <ac:picMkLst>
            <pc:docMk/>
            <pc:sldMk cId="2565905690" sldId="315"/>
            <ac:picMk id="7" creationId="{947D20D2-57D0-AC92-D3D5-0D2747D64346}"/>
          </ac:picMkLst>
        </pc:picChg>
      </pc:sldChg>
      <pc:sldChg chg="addSp delSp modSp new mod modClrScheme addAnim delAnim modAnim chgLayout modNotesTx">
        <pc:chgData name="Lin, Jingbin" userId="0614abe0-2aec-49a6-bd6d-288c4c48d91f" providerId="ADAL" clId="{1B0313C2-D8CB-4E6B-A163-A4A565B0D0A6}" dt="2026-06-21T00:15:02.521" v="2258" actId="478"/>
        <pc:sldMkLst>
          <pc:docMk/>
          <pc:sldMk cId="3667619821" sldId="316"/>
        </pc:sldMkLst>
        <pc:spChg chg="mod ord">
          <ac:chgData name="Lin, Jingbin" userId="0614abe0-2aec-49a6-bd6d-288c4c48d91f" providerId="ADAL" clId="{1B0313C2-D8CB-4E6B-A163-A4A565B0D0A6}" dt="2026-05-26T00:23:45.853" v="2041" actId="26606"/>
          <ac:spMkLst>
            <pc:docMk/>
            <pc:sldMk cId="3667619821" sldId="316"/>
            <ac:spMk id="2" creationId="{E106BCE0-6C3C-893D-D6ED-30DF7578F99D}"/>
          </ac:spMkLst>
        </pc:spChg>
        <pc:spChg chg="mod">
          <ac:chgData name="Lin, Jingbin" userId="0614abe0-2aec-49a6-bd6d-288c4c48d91f" providerId="ADAL" clId="{1B0313C2-D8CB-4E6B-A163-A4A565B0D0A6}" dt="2026-05-26T00:26:03.170" v="2051" actId="1076"/>
          <ac:spMkLst>
            <pc:docMk/>
            <pc:sldMk cId="3667619821" sldId="316"/>
            <ac:spMk id="3" creationId="{70368C19-C2E2-28DC-75BA-A9F7570D5510}"/>
          </ac:spMkLst>
        </pc:spChg>
        <pc:spChg chg="mod">
          <ac:chgData name="Lin, Jingbin" userId="0614abe0-2aec-49a6-bd6d-288c4c48d91f" providerId="ADAL" clId="{1B0313C2-D8CB-4E6B-A163-A4A565B0D0A6}" dt="2026-05-26T01:06:30.323" v="2188"/>
          <ac:spMkLst>
            <pc:docMk/>
            <pc:sldMk cId="3667619821" sldId="316"/>
            <ac:spMk id="4" creationId="{115B7C26-1A05-4F1C-60A2-06CF441089D0}"/>
          </ac:spMkLst>
        </pc:spChg>
        <pc:spChg chg="mod">
          <ac:chgData name="Lin, Jingbin" userId="0614abe0-2aec-49a6-bd6d-288c4c48d91f" providerId="ADAL" clId="{1B0313C2-D8CB-4E6B-A163-A4A565B0D0A6}" dt="2026-05-26T00:23:45.853" v="2041" actId="26606"/>
          <ac:spMkLst>
            <pc:docMk/>
            <pc:sldMk cId="3667619821" sldId="316"/>
            <ac:spMk id="5" creationId="{9F4054AA-3004-7311-AE5A-896482C959FC}"/>
          </ac:spMkLst>
        </pc:spChg>
        <pc:spChg chg="add del mod ord">
          <ac:chgData name="Lin, Jingbin" userId="0614abe0-2aec-49a6-bd6d-288c4c48d91f" providerId="ADAL" clId="{1B0313C2-D8CB-4E6B-A163-A4A565B0D0A6}" dt="2026-06-21T00:15:02.521" v="2258" actId="478"/>
          <ac:spMkLst>
            <pc:docMk/>
            <pc:sldMk cId="3667619821" sldId="316"/>
            <ac:spMk id="8" creationId="{DC00CAB7-FAAA-24AE-2CAE-41FDA11C26FE}"/>
          </ac:spMkLst>
        </pc:spChg>
        <pc:picChg chg="add mod ord">
          <ac:chgData name="Lin, Jingbin" userId="0614abe0-2aec-49a6-bd6d-288c4c48d91f" providerId="ADAL" clId="{1B0313C2-D8CB-4E6B-A163-A4A565B0D0A6}" dt="2026-05-26T00:23:45.853" v="2041" actId="26606"/>
          <ac:picMkLst>
            <pc:docMk/>
            <pc:sldMk cId="3667619821" sldId="316"/>
            <ac:picMk id="7" creationId="{17F93259-D25D-2CB4-3282-0956BF5AA140}"/>
          </ac:picMkLst>
        </pc:picChg>
      </pc:sldChg>
      <pc:sldChg chg="modSp new mod">
        <pc:chgData name="Lin, Jingbin" userId="0614abe0-2aec-49a6-bd6d-288c4c48d91f" providerId="ADAL" clId="{1B0313C2-D8CB-4E6B-A163-A4A565B0D0A6}" dt="2026-05-26T01:06:32.960" v="2189"/>
        <pc:sldMkLst>
          <pc:docMk/>
          <pc:sldMk cId="903675384" sldId="317"/>
        </pc:sldMkLst>
        <pc:spChg chg="mod">
          <ac:chgData name="Lin, Jingbin" userId="0614abe0-2aec-49a6-bd6d-288c4c48d91f" providerId="ADAL" clId="{1B0313C2-D8CB-4E6B-A163-A4A565B0D0A6}" dt="2026-05-26T00:27:55.623" v="2060"/>
          <ac:spMkLst>
            <pc:docMk/>
            <pc:sldMk cId="903675384" sldId="317"/>
            <ac:spMk id="2" creationId="{337A141F-0461-9501-BF8D-B558504BE34B}"/>
          </ac:spMkLst>
        </pc:spChg>
        <pc:spChg chg="mod">
          <ac:chgData name="Lin, Jingbin" userId="0614abe0-2aec-49a6-bd6d-288c4c48d91f" providerId="ADAL" clId="{1B0313C2-D8CB-4E6B-A163-A4A565B0D0A6}" dt="2026-05-26T00:31:33.990" v="2071" actId="27636"/>
          <ac:spMkLst>
            <pc:docMk/>
            <pc:sldMk cId="903675384" sldId="317"/>
            <ac:spMk id="3" creationId="{0D747B57-5FCB-1B00-DD90-495E9B789187}"/>
          </ac:spMkLst>
        </pc:spChg>
        <pc:spChg chg="mod">
          <ac:chgData name="Lin, Jingbin" userId="0614abe0-2aec-49a6-bd6d-288c4c48d91f" providerId="ADAL" clId="{1B0313C2-D8CB-4E6B-A163-A4A565B0D0A6}" dt="2026-05-26T01:06:32.960" v="2189"/>
          <ac:spMkLst>
            <pc:docMk/>
            <pc:sldMk cId="903675384" sldId="317"/>
            <ac:spMk id="4" creationId="{AB059E86-7EED-5B25-261C-89A538185A6B}"/>
          </ac:spMkLst>
        </pc:spChg>
      </pc:sldChg>
      <pc:sldChg chg="modSp add mod">
        <pc:chgData name="Lin, Jingbin" userId="0614abe0-2aec-49a6-bd6d-288c4c48d91f" providerId="ADAL" clId="{1B0313C2-D8CB-4E6B-A163-A4A565B0D0A6}" dt="2026-05-26T01:06:36.528" v="2190"/>
        <pc:sldMkLst>
          <pc:docMk/>
          <pc:sldMk cId="2378425981" sldId="318"/>
        </pc:sldMkLst>
        <pc:spChg chg="mod">
          <ac:chgData name="Lin, Jingbin" userId="0614abe0-2aec-49a6-bd6d-288c4c48d91f" providerId="ADAL" clId="{1B0313C2-D8CB-4E6B-A163-A4A565B0D0A6}" dt="2026-05-26T00:49:54.948" v="2073"/>
          <ac:spMkLst>
            <pc:docMk/>
            <pc:sldMk cId="2378425981" sldId="318"/>
            <ac:spMk id="2" creationId="{817B1197-BA25-ADDE-9D26-6ED97CE5D60A}"/>
          </ac:spMkLst>
        </pc:spChg>
        <pc:spChg chg="mod">
          <ac:chgData name="Lin, Jingbin" userId="0614abe0-2aec-49a6-bd6d-288c4c48d91f" providerId="ADAL" clId="{1B0313C2-D8CB-4E6B-A163-A4A565B0D0A6}" dt="2026-05-26T01:06:36.528" v="2190"/>
          <ac:spMkLst>
            <pc:docMk/>
            <pc:sldMk cId="2378425981" sldId="318"/>
            <ac:spMk id="3" creationId="{3BAA54A9-93A7-CFD8-1D6A-6F4267740BDB}"/>
          </ac:spMkLst>
        </pc:spChg>
        <pc:spChg chg="mod">
          <ac:chgData name="Lin, Jingbin" userId="0614abe0-2aec-49a6-bd6d-288c4c48d91f" providerId="ADAL" clId="{1B0313C2-D8CB-4E6B-A163-A4A565B0D0A6}" dt="2026-05-26T00:50:13.424" v="2076" actId="33524"/>
          <ac:spMkLst>
            <pc:docMk/>
            <pc:sldMk cId="2378425981" sldId="318"/>
            <ac:spMk id="5" creationId="{9B89AF0F-7CE3-930A-7A2D-A26B2F22479E}"/>
          </ac:spMkLst>
        </pc:spChg>
      </pc:sldChg>
      <pc:sldChg chg="modSp new">
        <pc:chgData name="Lin, Jingbin" userId="0614abe0-2aec-49a6-bd6d-288c4c48d91f" providerId="ADAL" clId="{1B0313C2-D8CB-4E6B-A163-A4A565B0D0A6}" dt="2026-05-26T01:06:38.941" v="2191"/>
        <pc:sldMkLst>
          <pc:docMk/>
          <pc:sldMk cId="3173593159" sldId="319"/>
        </pc:sldMkLst>
        <pc:spChg chg="mod">
          <ac:chgData name="Lin, Jingbin" userId="0614abe0-2aec-49a6-bd6d-288c4c48d91f" providerId="ADAL" clId="{1B0313C2-D8CB-4E6B-A163-A4A565B0D0A6}" dt="2026-05-26T00:50:35.893" v="2078"/>
          <ac:spMkLst>
            <pc:docMk/>
            <pc:sldMk cId="3173593159" sldId="319"/>
            <ac:spMk id="2" creationId="{73001AAD-F3A6-D880-A31E-C9FD785F25A0}"/>
          </ac:spMkLst>
        </pc:spChg>
        <pc:spChg chg="mod">
          <ac:chgData name="Lin, Jingbin" userId="0614abe0-2aec-49a6-bd6d-288c4c48d91f" providerId="ADAL" clId="{1B0313C2-D8CB-4E6B-A163-A4A565B0D0A6}" dt="2026-05-26T00:50:40.513" v="2079"/>
          <ac:spMkLst>
            <pc:docMk/>
            <pc:sldMk cId="3173593159" sldId="319"/>
            <ac:spMk id="3" creationId="{E9C41B8C-58C7-312B-7DC4-3393E380F8DD}"/>
          </ac:spMkLst>
        </pc:spChg>
        <pc:spChg chg="mod">
          <ac:chgData name="Lin, Jingbin" userId="0614abe0-2aec-49a6-bd6d-288c4c48d91f" providerId="ADAL" clId="{1B0313C2-D8CB-4E6B-A163-A4A565B0D0A6}" dt="2026-05-26T01:06:38.941" v="2191"/>
          <ac:spMkLst>
            <pc:docMk/>
            <pc:sldMk cId="3173593159" sldId="319"/>
            <ac:spMk id="4" creationId="{EAD836D1-B58C-A611-92B1-DE5D7D50E622}"/>
          </ac:spMkLst>
        </pc:spChg>
      </pc:sldChg>
      <pc:sldChg chg="addSp modSp new mod modClrScheme chgLayout">
        <pc:chgData name="Lin, Jingbin" userId="0614abe0-2aec-49a6-bd6d-288c4c48d91f" providerId="ADAL" clId="{1B0313C2-D8CB-4E6B-A163-A4A565B0D0A6}" dt="2026-05-26T01:06:44.974" v="2192"/>
        <pc:sldMkLst>
          <pc:docMk/>
          <pc:sldMk cId="1445179008" sldId="320"/>
        </pc:sldMkLst>
        <pc:spChg chg="mod ord">
          <ac:chgData name="Lin, Jingbin" userId="0614abe0-2aec-49a6-bd6d-288c4c48d91f" providerId="ADAL" clId="{1B0313C2-D8CB-4E6B-A163-A4A565B0D0A6}" dt="2026-05-26T00:52:09.765" v="2087" actId="26606"/>
          <ac:spMkLst>
            <pc:docMk/>
            <pc:sldMk cId="1445179008" sldId="320"/>
            <ac:spMk id="2" creationId="{39D43382-E090-4336-2BFA-65B084DD0FE7}"/>
          </ac:spMkLst>
        </pc:spChg>
        <pc:spChg chg="mod">
          <ac:chgData name="Lin, Jingbin" userId="0614abe0-2aec-49a6-bd6d-288c4c48d91f" providerId="ADAL" clId="{1B0313C2-D8CB-4E6B-A163-A4A565B0D0A6}" dt="2026-05-26T00:52:09.765" v="2087" actId="26606"/>
          <ac:spMkLst>
            <pc:docMk/>
            <pc:sldMk cId="1445179008" sldId="320"/>
            <ac:spMk id="3" creationId="{8D53271F-082A-3BD3-EC9E-70526EB0ABDE}"/>
          </ac:spMkLst>
        </pc:spChg>
        <pc:spChg chg="mod">
          <ac:chgData name="Lin, Jingbin" userId="0614abe0-2aec-49a6-bd6d-288c4c48d91f" providerId="ADAL" clId="{1B0313C2-D8CB-4E6B-A163-A4A565B0D0A6}" dt="2026-05-26T01:06:44.974" v="2192"/>
          <ac:spMkLst>
            <pc:docMk/>
            <pc:sldMk cId="1445179008" sldId="320"/>
            <ac:spMk id="4" creationId="{73B45069-1AA0-7760-4E63-258451E14B9B}"/>
          </ac:spMkLst>
        </pc:spChg>
        <pc:spChg chg="mod">
          <ac:chgData name="Lin, Jingbin" userId="0614abe0-2aec-49a6-bd6d-288c4c48d91f" providerId="ADAL" clId="{1B0313C2-D8CB-4E6B-A163-A4A565B0D0A6}" dt="2026-05-26T00:52:09.765" v="2087" actId="26606"/>
          <ac:spMkLst>
            <pc:docMk/>
            <pc:sldMk cId="1445179008" sldId="320"/>
            <ac:spMk id="5" creationId="{04A55DD9-5DC8-D504-B8F1-8785461B109F}"/>
          </ac:spMkLst>
        </pc:spChg>
        <pc:picChg chg="add mod ord">
          <ac:chgData name="Lin, Jingbin" userId="0614abe0-2aec-49a6-bd6d-288c4c48d91f" providerId="ADAL" clId="{1B0313C2-D8CB-4E6B-A163-A4A565B0D0A6}" dt="2026-05-26T00:52:09.765" v="2087" actId="26606"/>
          <ac:picMkLst>
            <pc:docMk/>
            <pc:sldMk cId="1445179008" sldId="320"/>
            <ac:picMk id="7" creationId="{09A62D7F-F3D0-864A-75F0-F9234DF69EAF}"/>
          </ac:picMkLst>
        </pc:picChg>
      </pc:sldChg>
      <pc:sldChg chg="addSp modSp new mod modClrScheme chgLayout modNotesTx">
        <pc:chgData name="Lin, Jingbin" userId="0614abe0-2aec-49a6-bd6d-288c4c48d91f" providerId="ADAL" clId="{1B0313C2-D8CB-4E6B-A163-A4A565B0D0A6}" dt="2026-05-26T01:06:47.868" v="2193"/>
        <pc:sldMkLst>
          <pc:docMk/>
          <pc:sldMk cId="3826537071" sldId="321"/>
        </pc:sldMkLst>
        <pc:spChg chg="mod ord">
          <ac:chgData name="Lin, Jingbin" userId="0614abe0-2aec-49a6-bd6d-288c4c48d91f" providerId="ADAL" clId="{1B0313C2-D8CB-4E6B-A163-A4A565B0D0A6}" dt="2026-05-26T00:53:33.724" v="2093" actId="26606"/>
          <ac:spMkLst>
            <pc:docMk/>
            <pc:sldMk cId="3826537071" sldId="321"/>
            <ac:spMk id="2" creationId="{5AEDF12C-F9E2-8B65-BEFA-3BA946E905CD}"/>
          </ac:spMkLst>
        </pc:spChg>
        <pc:spChg chg="mod">
          <ac:chgData name="Lin, Jingbin" userId="0614abe0-2aec-49a6-bd6d-288c4c48d91f" providerId="ADAL" clId="{1B0313C2-D8CB-4E6B-A163-A4A565B0D0A6}" dt="2026-05-26T00:58:48.656" v="2144" actId="20577"/>
          <ac:spMkLst>
            <pc:docMk/>
            <pc:sldMk cId="3826537071" sldId="321"/>
            <ac:spMk id="3" creationId="{014F66AD-781B-BFC6-6017-F941B2ECA87B}"/>
          </ac:spMkLst>
        </pc:spChg>
        <pc:spChg chg="mod">
          <ac:chgData name="Lin, Jingbin" userId="0614abe0-2aec-49a6-bd6d-288c4c48d91f" providerId="ADAL" clId="{1B0313C2-D8CB-4E6B-A163-A4A565B0D0A6}" dt="2026-05-26T01:06:47.868" v="2193"/>
          <ac:spMkLst>
            <pc:docMk/>
            <pc:sldMk cId="3826537071" sldId="321"/>
            <ac:spMk id="4" creationId="{D05C8172-C725-B460-0435-4DB7061C0502}"/>
          </ac:spMkLst>
        </pc:spChg>
        <pc:spChg chg="mod">
          <ac:chgData name="Lin, Jingbin" userId="0614abe0-2aec-49a6-bd6d-288c4c48d91f" providerId="ADAL" clId="{1B0313C2-D8CB-4E6B-A163-A4A565B0D0A6}" dt="2026-05-26T00:53:33.724" v="2093" actId="26606"/>
          <ac:spMkLst>
            <pc:docMk/>
            <pc:sldMk cId="3826537071" sldId="321"/>
            <ac:spMk id="5" creationId="{02358EE9-8267-8CD5-B080-52459540EFE8}"/>
          </ac:spMkLst>
        </pc:spChg>
        <pc:picChg chg="add mod ord modCrop">
          <ac:chgData name="Lin, Jingbin" userId="0614abe0-2aec-49a6-bd6d-288c4c48d91f" providerId="ADAL" clId="{1B0313C2-D8CB-4E6B-A163-A4A565B0D0A6}" dt="2026-05-26T00:53:48.767" v="2098" actId="1076"/>
          <ac:picMkLst>
            <pc:docMk/>
            <pc:sldMk cId="3826537071" sldId="321"/>
            <ac:picMk id="7" creationId="{5DCFC148-3305-84D2-3EB3-74A3BAE4C742}"/>
          </ac:picMkLst>
        </pc:picChg>
      </pc:sldChg>
      <pc:sldChg chg="addSp modSp new mod modNotesTx">
        <pc:chgData name="Lin, Jingbin" userId="0614abe0-2aec-49a6-bd6d-288c4c48d91f" providerId="ADAL" clId="{1B0313C2-D8CB-4E6B-A163-A4A565B0D0A6}" dt="2026-05-26T01:06:50.541" v="2194"/>
        <pc:sldMkLst>
          <pc:docMk/>
          <pc:sldMk cId="2078158847" sldId="322"/>
        </pc:sldMkLst>
        <pc:spChg chg="mod">
          <ac:chgData name="Lin, Jingbin" userId="0614abe0-2aec-49a6-bd6d-288c4c48d91f" providerId="ADAL" clId="{1B0313C2-D8CB-4E6B-A163-A4A565B0D0A6}" dt="2026-05-26T00:55:43.086" v="2109" actId="27636"/>
          <ac:spMkLst>
            <pc:docMk/>
            <pc:sldMk cId="2078158847" sldId="322"/>
            <ac:spMk id="2" creationId="{090974A9-2D3C-D562-3897-3CD5EB51E343}"/>
          </ac:spMkLst>
        </pc:spChg>
        <pc:spChg chg="mod">
          <ac:chgData name="Lin, Jingbin" userId="0614abe0-2aec-49a6-bd6d-288c4c48d91f" providerId="ADAL" clId="{1B0313C2-D8CB-4E6B-A163-A4A565B0D0A6}" dt="2026-05-26T00:57:58.737" v="2138" actId="20577"/>
          <ac:spMkLst>
            <pc:docMk/>
            <pc:sldMk cId="2078158847" sldId="322"/>
            <ac:spMk id="3" creationId="{753F3F68-F53A-F020-4F95-A87F2DF8A854}"/>
          </ac:spMkLst>
        </pc:spChg>
        <pc:spChg chg="mod">
          <ac:chgData name="Lin, Jingbin" userId="0614abe0-2aec-49a6-bd6d-288c4c48d91f" providerId="ADAL" clId="{1B0313C2-D8CB-4E6B-A163-A4A565B0D0A6}" dt="2026-05-26T01:06:50.541" v="2194"/>
          <ac:spMkLst>
            <pc:docMk/>
            <pc:sldMk cId="2078158847" sldId="322"/>
            <ac:spMk id="4" creationId="{15C39BB9-E7A7-6DD4-6A71-CD5896EFEA18}"/>
          </ac:spMkLst>
        </pc:spChg>
        <pc:graphicFrameChg chg="add mod modGraphic">
          <ac:chgData name="Lin, Jingbin" userId="0614abe0-2aec-49a6-bd6d-288c4c48d91f" providerId="ADAL" clId="{1B0313C2-D8CB-4E6B-A163-A4A565B0D0A6}" dt="2026-05-26T00:57:54.507" v="2136" actId="1076"/>
          <ac:graphicFrameMkLst>
            <pc:docMk/>
            <pc:sldMk cId="2078158847" sldId="322"/>
            <ac:graphicFrameMk id="6" creationId="{E69FAE23-5234-3820-BB82-1EA218335A88}"/>
          </ac:graphicFrameMkLst>
        </pc:graphicFrameChg>
      </pc:sldChg>
      <pc:sldChg chg="addSp modSp new mod modClrScheme chgLayout modNotesTx">
        <pc:chgData name="Lin, Jingbin" userId="0614abe0-2aec-49a6-bd6d-288c4c48d91f" providerId="ADAL" clId="{1B0313C2-D8CB-4E6B-A163-A4A565B0D0A6}" dt="2026-05-26T01:06:52.860" v="2195"/>
        <pc:sldMkLst>
          <pc:docMk/>
          <pc:sldMk cId="3270148691" sldId="323"/>
        </pc:sldMkLst>
        <pc:spChg chg="mod ord">
          <ac:chgData name="Lin, Jingbin" userId="0614abe0-2aec-49a6-bd6d-288c4c48d91f" providerId="ADAL" clId="{1B0313C2-D8CB-4E6B-A163-A4A565B0D0A6}" dt="2026-05-26T00:59:59.585" v="2151" actId="26606"/>
          <ac:spMkLst>
            <pc:docMk/>
            <pc:sldMk cId="3270148691" sldId="323"/>
            <ac:spMk id="2" creationId="{C467A4D9-9D5A-D9D3-83DF-1B59E1272C58}"/>
          </ac:spMkLst>
        </pc:spChg>
        <pc:spChg chg="mod">
          <ac:chgData name="Lin, Jingbin" userId="0614abe0-2aec-49a6-bd6d-288c4c48d91f" providerId="ADAL" clId="{1B0313C2-D8CB-4E6B-A163-A4A565B0D0A6}" dt="2026-05-26T01:00:09.546" v="2154" actId="27636"/>
          <ac:spMkLst>
            <pc:docMk/>
            <pc:sldMk cId="3270148691" sldId="323"/>
            <ac:spMk id="3" creationId="{5E54661B-7F77-BD16-0062-DBC6FFC38BC8}"/>
          </ac:spMkLst>
        </pc:spChg>
        <pc:spChg chg="mod">
          <ac:chgData name="Lin, Jingbin" userId="0614abe0-2aec-49a6-bd6d-288c4c48d91f" providerId="ADAL" clId="{1B0313C2-D8CB-4E6B-A163-A4A565B0D0A6}" dt="2026-05-26T01:06:52.860" v="2195"/>
          <ac:spMkLst>
            <pc:docMk/>
            <pc:sldMk cId="3270148691" sldId="323"/>
            <ac:spMk id="4" creationId="{60D0848F-98E0-3045-E034-62ACA46D7593}"/>
          </ac:spMkLst>
        </pc:spChg>
        <pc:spChg chg="mod">
          <ac:chgData name="Lin, Jingbin" userId="0614abe0-2aec-49a6-bd6d-288c4c48d91f" providerId="ADAL" clId="{1B0313C2-D8CB-4E6B-A163-A4A565B0D0A6}" dt="2026-05-26T00:59:59.585" v="2151" actId="26606"/>
          <ac:spMkLst>
            <pc:docMk/>
            <pc:sldMk cId="3270148691" sldId="323"/>
            <ac:spMk id="5" creationId="{FBB30D18-6025-CA17-E24D-B23DF27B56CA}"/>
          </ac:spMkLst>
        </pc:spChg>
        <pc:picChg chg="add mod ord">
          <ac:chgData name="Lin, Jingbin" userId="0614abe0-2aec-49a6-bd6d-288c4c48d91f" providerId="ADAL" clId="{1B0313C2-D8CB-4E6B-A163-A4A565B0D0A6}" dt="2026-05-26T00:59:59.585" v="2151" actId="26606"/>
          <ac:picMkLst>
            <pc:docMk/>
            <pc:sldMk cId="3270148691" sldId="323"/>
            <ac:picMk id="7" creationId="{2FF90595-CFCC-FA61-E3B5-295163E44356}"/>
          </ac:picMkLst>
        </pc:picChg>
      </pc:sldChg>
      <pc:sldChg chg="modSp new">
        <pc:chgData name="Lin, Jingbin" userId="0614abe0-2aec-49a6-bd6d-288c4c48d91f" providerId="ADAL" clId="{1B0313C2-D8CB-4E6B-A163-A4A565B0D0A6}" dt="2026-05-26T01:06:55.021" v="2196"/>
        <pc:sldMkLst>
          <pc:docMk/>
          <pc:sldMk cId="1976157568" sldId="324"/>
        </pc:sldMkLst>
        <pc:spChg chg="mod">
          <ac:chgData name="Lin, Jingbin" userId="0614abe0-2aec-49a6-bd6d-288c4c48d91f" providerId="ADAL" clId="{1B0313C2-D8CB-4E6B-A163-A4A565B0D0A6}" dt="2026-05-26T01:04:26.956" v="2158"/>
          <ac:spMkLst>
            <pc:docMk/>
            <pc:sldMk cId="1976157568" sldId="324"/>
            <ac:spMk id="2" creationId="{7F8D8AE4-A976-A0C2-C596-0218FABF7FE8}"/>
          </ac:spMkLst>
        </pc:spChg>
        <pc:spChg chg="mod">
          <ac:chgData name="Lin, Jingbin" userId="0614abe0-2aec-49a6-bd6d-288c4c48d91f" providerId="ADAL" clId="{1B0313C2-D8CB-4E6B-A163-A4A565B0D0A6}" dt="2026-05-26T01:04:32.842" v="2159"/>
          <ac:spMkLst>
            <pc:docMk/>
            <pc:sldMk cId="1976157568" sldId="324"/>
            <ac:spMk id="3" creationId="{0C654416-DA53-BEF6-8953-B7569F0341AE}"/>
          </ac:spMkLst>
        </pc:spChg>
        <pc:spChg chg="mod">
          <ac:chgData name="Lin, Jingbin" userId="0614abe0-2aec-49a6-bd6d-288c4c48d91f" providerId="ADAL" clId="{1B0313C2-D8CB-4E6B-A163-A4A565B0D0A6}" dt="2026-05-26T01:06:55.021" v="2196"/>
          <ac:spMkLst>
            <pc:docMk/>
            <pc:sldMk cId="1976157568" sldId="324"/>
            <ac:spMk id="4" creationId="{2CC1D198-15F9-F1A2-EFCB-064018DC45E4}"/>
          </ac:spMkLst>
        </pc:spChg>
      </pc:sldChg>
      <pc:sldChg chg="add">
        <pc:chgData name="Lin, Jingbin" userId="0614abe0-2aec-49a6-bd6d-288c4c48d91f" providerId="ADAL" clId="{1B0313C2-D8CB-4E6B-A163-A4A565B0D0A6}" dt="2026-05-26T01:04:52.176" v="2160"/>
        <pc:sldMkLst>
          <pc:docMk/>
          <pc:sldMk cId="3951139562" sldId="325"/>
        </pc:sldMkLst>
      </pc:sldChg>
      <pc:sldChg chg="addSp modSp new mod">
        <pc:chgData name="Lin, Jingbin" userId="0614abe0-2aec-49a6-bd6d-288c4c48d91f" providerId="ADAL" clId="{1B0313C2-D8CB-4E6B-A163-A4A565B0D0A6}" dt="2026-06-01T02:21:59.544" v="2254"/>
        <pc:sldMkLst>
          <pc:docMk/>
          <pc:sldMk cId="3526124187" sldId="326"/>
        </pc:sldMkLst>
        <pc:spChg chg="mod">
          <ac:chgData name="Lin, Jingbin" userId="0614abe0-2aec-49a6-bd6d-288c4c48d91f" providerId="ADAL" clId="{1B0313C2-D8CB-4E6B-A163-A4A565B0D0A6}" dt="2026-06-01T02:18:54.216" v="2222" actId="20577"/>
          <ac:spMkLst>
            <pc:docMk/>
            <pc:sldMk cId="3526124187" sldId="326"/>
            <ac:spMk id="2" creationId="{B39033E6-FE17-D85A-6E72-A0902607101C}"/>
          </ac:spMkLst>
        </pc:spChg>
        <pc:spChg chg="mod">
          <ac:chgData name="Lin, Jingbin" userId="0614abe0-2aec-49a6-bd6d-288c4c48d91f" providerId="ADAL" clId="{1B0313C2-D8CB-4E6B-A163-A4A565B0D0A6}" dt="2026-06-01T02:19:06.848" v="2224" actId="14100"/>
          <ac:spMkLst>
            <pc:docMk/>
            <pc:sldMk cId="3526124187" sldId="326"/>
            <ac:spMk id="3" creationId="{BD07495B-AC75-84F5-CCA2-615A88999489}"/>
          </ac:spMkLst>
        </pc:spChg>
        <pc:spChg chg="mod">
          <ac:chgData name="Lin, Jingbin" userId="0614abe0-2aec-49a6-bd6d-288c4c48d91f" providerId="ADAL" clId="{1B0313C2-D8CB-4E6B-A163-A4A565B0D0A6}" dt="2026-06-01T02:21:59.544" v="2254"/>
          <ac:spMkLst>
            <pc:docMk/>
            <pc:sldMk cId="3526124187" sldId="326"/>
            <ac:spMk id="4" creationId="{4B91F574-D401-FB1F-DAD7-0EE90C7C091C}"/>
          </ac:spMkLst>
        </pc:spChg>
        <pc:picChg chg="add mod">
          <ac:chgData name="Lin, Jingbin" userId="0614abe0-2aec-49a6-bd6d-288c4c48d91f" providerId="ADAL" clId="{1B0313C2-D8CB-4E6B-A163-A4A565B0D0A6}" dt="2026-06-01T02:19:21.139" v="2225"/>
          <ac:picMkLst>
            <pc:docMk/>
            <pc:sldMk cId="3526124187" sldId="326"/>
            <ac:picMk id="6" creationId="{28D77FFA-D564-EFDC-4816-4CD5B188233E}"/>
          </ac:picMkLst>
        </pc:picChg>
      </pc:sldChg>
      <pc:sldChg chg="addSp delSp modSp new mod modClrScheme chgLayout">
        <pc:chgData name="Lin, Jingbin" userId="0614abe0-2aec-49a6-bd6d-288c4c48d91f" providerId="ADAL" clId="{1B0313C2-D8CB-4E6B-A163-A4A565B0D0A6}" dt="2026-06-01T02:21:53.674" v="2253"/>
        <pc:sldMkLst>
          <pc:docMk/>
          <pc:sldMk cId="3786252082" sldId="327"/>
        </pc:sldMkLst>
        <pc:spChg chg="mod">
          <ac:chgData name="Lin, Jingbin" userId="0614abe0-2aec-49a6-bd6d-288c4c48d91f" providerId="ADAL" clId="{1B0313C2-D8CB-4E6B-A163-A4A565B0D0A6}" dt="2026-06-01T02:21:53.674" v="2253"/>
          <ac:spMkLst>
            <pc:docMk/>
            <pc:sldMk cId="3786252082" sldId="327"/>
            <ac:spMk id="5" creationId="{3914AD89-3680-0973-C1E7-537AB9CA8D33}"/>
          </ac:spMkLst>
        </pc:spChg>
        <pc:spChg chg="mod">
          <ac:chgData name="Lin, Jingbin" userId="0614abe0-2aec-49a6-bd6d-288c4c48d91f" providerId="ADAL" clId="{1B0313C2-D8CB-4E6B-A163-A4A565B0D0A6}" dt="2026-06-01T02:19:55.676" v="2227" actId="26606"/>
          <ac:spMkLst>
            <pc:docMk/>
            <pc:sldMk cId="3786252082" sldId="327"/>
            <ac:spMk id="6" creationId="{2DFE8324-B149-E48C-982F-3F2CF5002553}"/>
          </ac:spMkLst>
        </pc:spChg>
        <pc:spChg chg="add mod">
          <ac:chgData name="Lin, Jingbin" userId="0614abe0-2aec-49a6-bd6d-288c4c48d91f" providerId="ADAL" clId="{1B0313C2-D8CB-4E6B-A163-A4A565B0D0A6}" dt="2026-06-01T02:20:03.239" v="2246" actId="20577"/>
          <ac:spMkLst>
            <pc:docMk/>
            <pc:sldMk cId="3786252082" sldId="327"/>
            <ac:spMk id="11" creationId="{8A722DA7-C2EC-7E70-A510-4630D682AE4A}"/>
          </ac:spMkLst>
        </pc:spChg>
        <pc:spChg chg="add mod">
          <ac:chgData name="Lin, Jingbin" userId="0614abe0-2aec-49a6-bd6d-288c4c48d91f" providerId="ADAL" clId="{1B0313C2-D8CB-4E6B-A163-A4A565B0D0A6}" dt="2026-06-01T02:20:32.313" v="2252" actId="14100"/>
          <ac:spMkLst>
            <pc:docMk/>
            <pc:sldMk cId="3786252082" sldId="327"/>
            <ac:spMk id="13" creationId="{63B72C8E-0CB7-51ED-532D-28BE1A6940E0}"/>
          </ac:spMkLst>
        </pc:spChg>
        <pc:picChg chg="add mod">
          <ac:chgData name="Lin, Jingbin" userId="0614abe0-2aec-49a6-bd6d-288c4c48d91f" providerId="ADAL" clId="{1B0313C2-D8CB-4E6B-A163-A4A565B0D0A6}" dt="2026-06-01T02:20:15.754" v="2249" actId="1076"/>
          <ac:picMkLst>
            <pc:docMk/>
            <pc:sldMk cId="3786252082" sldId="327"/>
            <ac:picMk id="7" creationId="{8DA00CAD-33C4-DA24-607B-547BDEB31253}"/>
          </ac:picMkLst>
        </pc:picChg>
      </pc:sldChg>
      <pc:sldChg chg="addSp delSp modSp add mod delAnim">
        <pc:chgData name="Lin, Jingbin" userId="0614abe0-2aec-49a6-bd6d-288c4c48d91f" providerId="ADAL" clId="{1B0313C2-D8CB-4E6B-A163-A4A565B0D0A6}" dt="2026-06-21T00:14:55.994" v="2257" actId="478"/>
        <pc:sldMkLst>
          <pc:docMk/>
          <pc:sldMk cId="3190275529" sldId="328"/>
        </pc:sldMkLst>
        <pc:spChg chg="del">
          <ac:chgData name="Lin, Jingbin" userId="0614abe0-2aec-49a6-bd6d-288c4c48d91f" providerId="ADAL" clId="{1B0313C2-D8CB-4E6B-A163-A4A565B0D0A6}" dt="2026-06-21T00:14:51.836" v="2256" actId="478"/>
          <ac:spMkLst>
            <pc:docMk/>
            <pc:sldMk cId="3190275529" sldId="328"/>
            <ac:spMk id="3" creationId="{6AC48428-05C9-0695-CE7D-0B86ABFA4F30}"/>
          </ac:spMkLst>
        </pc:spChg>
        <pc:spChg chg="add del mod">
          <ac:chgData name="Lin, Jingbin" userId="0614abe0-2aec-49a6-bd6d-288c4c48d91f" providerId="ADAL" clId="{1B0313C2-D8CB-4E6B-A163-A4A565B0D0A6}" dt="2026-06-21T00:14:55.994" v="2257" actId="478"/>
          <ac:spMkLst>
            <pc:docMk/>
            <pc:sldMk cId="3190275529" sldId="328"/>
            <ac:spMk id="9" creationId="{2AF4EAC6-4C0D-427D-596B-08B45EAC1430}"/>
          </ac:spMkLst>
        </pc:spChg>
      </pc:sldChg>
      <pc:sldChg chg="delSp add mod delAnim">
        <pc:chgData name="Lin, Jingbin" userId="0614abe0-2aec-49a6-bd6d-288c4c48d91f" providerId="ADAL" clId="{1B0313C2-D8CB-4E6B-A163-A4A565B0D0A6}" dt="2026-06-21T00:15:28.686" v="2260" actId="478"/>
        <pc:sldMkLst>
          <pc:docMk/>
          <pc:sldMk cId="1813418260" sldId="329"/>
        </pc:sldMkLst>
        <pc:spChg chg="del">
          <ac:chgData name="Lin, Jingbin" userId="0614abe0-2aec-49a6-bd6d-288c4c48d91f" providerId="ADAL" clId="{1B0313C2-D8CB-4E6B-A163-A4A565B0D0A6}" dt="2026-06-21T00:15:28.686" v="2260" actId="478"/>
          <ac:spMkLst>
            <pc:docMk/>
            <pc:sldMk cId="1813418260" sldId="329"/>
            <ac:spMk id="9" creationId="{BF36BECB-DB94-1B72-ECE2-05693FEFD92D}"/>
          </ac:spMkLst>
        </pc:spChg>
      </pc:sldChg>
    </pc:docChg>
  </pc:docChgLst>
  <pc:docChgLst>
    <pc:chgData name="Lin, Jingbin" userId="0614abe0-2aec-49a6-bd6d-288c4c48d91f" providerId="ADAL" clId="{04B69CF5-A6C0-453A-B4CE-7006A23CF4EA}"/>
    <pc:docChg chg="undo custSel delSld modSld">
      <pc:chgData name="Lin, Jingbin" userId="0614abe0-2aec-49a6-bd6d-288c4c48d91f" providerId="ADAL" clId="{04B69CF5-A6C0-453A-B4CE-7006A23CF4EA}" dt="2026-06-04T01:31:01.437" v="190" actId="20577"/>
      <pc:docMkLst>
        <pc:docMk/>
      </pc:docMkLst>
      <pc:sldChg chg="modNotesTx">
        <pc:chgData name="Lin, Jingbin" userId="0614abe0-2aec-49a6-bd6d-288c4c48d91f" providerId="ADAL" clId="{04B69CF5-A6C0-453A-B4CE-7006A23CF4EA}" dt="2026-06-04T01:31:01.437" v="190" actId="20577"/>
        <pc:sldMkLst>
          <pc:docMk/>
          <pc:sldMk cId="529465123" sldId="293"/>
        </pc:sldMkLst>
      </pc:sldChg>
      <pc:sldChg chg="modSp mod">
        <pc:chgData name="Lin, Jingbin" userId="0614abe0-2aec-49a6-bd6d-288c4c48d91f" providerId="ADAL" clId="{04B69CF5-A6C0-453A-B4CE-7006A23CF4EA}" dt="2026-06-02T01:52:05.303" v="173" actId="20577"/>
        <pc:sldMkLst>
          <pc:docMk/>
          <pc:sldMk cId="2204036362" sldId="294"/>
        </pc:sldMkLst>
        <pc:spChg chg="mod">
          <ac:chgData name="Lin, Jingbin" userId="0614abe0-2aec-49a6-bd6d-288c4c48d91f" providerId="ADAL" clId="{04B69CF5-A6C0-453A-B4CE-7006A23CF4EA}" dt="2026-06-02T01:52:05.303" v="173" actId="20577"/>
          <ac:spMkLst>
            <pc:docMk/>
            <pc:sldMk cId="2204036362" sldId="294"/>
            <ac:spMk id="6" creationId="{063D1887-7F80-91CF-0396-D663E8E75FFC}"/>
          </ac:spMkLst>
        </pc:spChg>
      </pc:sldChg>
      <pc:sldChg chg="modSp mod">
        <pc:chgData name="Lin, Jingbin" userId="0614abe0-2aec-49a6-bd6d-288c4c48d91f" providerId="ADAL" clId="{04B69CF5-A6C0-453A-B4CE-7006A23CF4EA}" dt="2026-06-02T01:33:47.942" v="111" actId="1076"/>
        <pc:sldMkLst>
          <pc:docMk/>
          <pc:sldMk cId="1863895232" sldId="296"/>
        </pc:sldMkLst>
        <pc:graphicFrameChg chg="mod">
          <ac:chgData name="Lin, Jingbin" userId="0614abe0-2aec-49a6-bd6d-288c4c48d91f" providerId="ADAL" clId="{04B69CF5-A6C0-453A-B4CE-7006A23CF4EA}" dt="2026-06-02T01:33:47.942" v="111" actId="1076"/>
          <ac:graphicFrameMkLst>
            <pc:docMk/>
            <pc:sldMk cId="1863895232" sldId="296"/>
            <ac:graphicFrameMk id="6" creationId="{9B1F2E4C-9544-79D2-C613-F1DD4026397E}"/>
          </ac:graphicFrameMkLst>
        </pc:graphicFrameChg>
      </pc:sldChg>
      <pc:sldChg chg="modNotesTx">
        <pc:chgData name="Lin, Jingbin" userId="0614abe0-2aec-49a6-bd6d-288c4c48d91f" providerId="ADAL" clId="{04B69CF5-A6C0-453A-B4CE-7006A23CF4EA}" dt="2026-06-02T01:33:16.871" v="109" actId="20577"/>
        <pc:sldMkLst>
          <pc:docMk/>
          <pc:sldMk cId="2612025755" sldId="297"/>
        </pc:sldMkLst>
      </pc:sldChg>
      <pc:sldChg chg="modSp mod">
        <pc:chgData name="Lin, Jingbin" userId="0614abe0-2aec-49a6-bd6d-288c4c48d91f" providerId="ADAL" clId="{04B69CF5-A6C0-453A-B4CE-7006A23CF4EA}" dt="2026-06-02T01:34:48.288" v="113" actId="1076"/>
        <pc:sldMkLst>
          <pc:docMk/>
          <pc:sldMk cId="1773556647" sldId="302"/>
        </pc:sldMkLst>
        <pc:graphicFrameChg chg="mod">
          <ac:chgData name="Lin, Jingbin" userId="0614abe0-2aec-49a6-bd6d-288c4c48d91f" providerId="ADAL" clId="{04B69CF5-A6C0-453A-B4CE-7006A23CF4EA}" dt="2026-06-02T01:34:48.288" v="113" actId="1076"/>
          <ac:graphicFrameMkLst>
            <pc:docMk/>
            <pc:sldMk cId="1773556647" sldId="302"/>
            <ac:graphicFrameMk id="7" creationId="{7B6C6618-A30A-F7C9-9889-42DF24CA1F3B}"/>
          </ac:graphicFrameMkLst>
        </pc:graphicFrameChg>
      </pc:sldChg>
      <pc:sldChg chg="modSp mod">
        <pc:chgData name="Lin, Jingbin" userId="0614abe0-2aec-49a6-bd6d-288c4c48d91f" providerId="ADAL" clId="{04B69CF5-A6C0-453A-B4CE-7006A23CF4EA}" dt="2026-06-02T01:36:00.874" v="114" actId="14100"/>
        <pc:sldMkLst>
          <pc:docMk/>
          <pc:sldMk cId="3030448755" sldId="308"/>
        </pc:sldMkLst>
        <pc:picChg chg="mod">
          <ac:chgData name="Lin, Jingbin" userId="0614abe0-2aec-49a6-bd6d-288c4c48d91f" providerId="ADAL" clId="{04B69CF5-A6C0-453A-B4CE-7006A23CF4EA}" dt="2026-06-02T01:36:00.874" v="114" actId="14100"/>
          <ac:picMkLst>
            <pc:docMk/>
            <pc:sldMk cId="3030448755" sldId="308"/>
            <ac:picMk id="7" creationId="{25FDEA33-3689-1EFC-9CEF-6AA21A2BD0A5}"/>
          </ac:picMkLst>
        </pc:picChg>
      </pc:sldChg>
      <pc:sldChg chg="modNotesTx">
        <pc:chgData name="Lin, Jingbin" userId="0614abe0-2aec-49a6-bd6d-288c4c48d91f" providerId="ADAL" clId="{04B69CF5-A6C0-453A-B4CE-7006A23CF4EA}" dt="2026-06-02T01:37:13.724" v="171" actId="20577"/>
        <pc:sldMkLst>
          <pc:docMk/>
          <pc:sldMk cId="2966151419" sldId="309"/>
        </pc:sldMkLst>
      </pc:sldChg>
      <pc:sldChg chg="modSp mod">
        <pc:chgData name="Lin, Jingbin" userId="0614abe0-2aec-49a6-bd6d-288c4c48d91f" providerId="ADAL" clId="{04B69CF5-A6C0-453A-B4CE-7006A23CF4EA}" dt="2026-06-02T01:31:04.833" v="105" actId="20577"/>
        <pc:sldMkLst>
          <pc:docMk/>
          <pc:sldMk cId="2565905690" sldId="315"/>
        </pc:sldMkLst>
        <pc:spChg chg="mod">
          <ac:chgData name="Lin, Jingbin" userId="0614abe0-2aec-49a6-bd6d-288c4c48d91f" providerId="ADAL" clId="{04B69CF5-A6C0-453A-B4CE-7006A23CF4EA}" dt="2026-06-02T01:31:04.833" v="105" actId="20577"/>
          <ac:spMkLst>
            <pc:docMk/>
            <pc:sldMk cId="2565905690" sldId="315"/>
            <ac:spMk id="3" creationId="{5A77466D-D7CB-AB92-5C43-F2B38A9A7E9F}"/>
          </ac:spMkLst>
        </pc:spChg>
      </pc:sldChg>
      <pc:sldChg chg="addSp modSp mod">
        <pc:chgData name="Lin, Jingbin" userId="0614abe0-2aec-49a6-bd6d-288c4c48d91f" providerId="ADAL" clId="{04B69CF5-A6C0-453A-B4CE-7006A23CF4EA}" dt="2026-06-02T01:29:30.910" v="67" actId="1076"/>
        <pc:sldMkLst>
          <pc:docMk/>
          <pc:sldMk cId="3173593159" sldId="319"/>
        </pc:sldMkLst>
        <pc:spChg chg="mod">
          <ac:chgData name="Lin, Jingbin" userId="0614abe0-2aec-49a6-bd6d-288c4c48d91f" providerId="ADAL" clId="{04B69CF5-A6C0-453A-B4CE-7006A23CF4EA}" dt="2026-06-02T01:27:25.753" v="0" actId="14100"/>
          <ac:spMkLst>
            <pc:docMk/>
            <pc:sldMk cId="3173593159" sldId="319"/>
            <ac:spMk id="3" creationId="{E9C41B8C-58C7-312B-7DC4-3393E380F8DD}"/>
          </ac:spMkLst>
        </pc:spChg>
        <pc:spChg chg="add mod">
          <ac:chgData name="Lin, Jingbin" userId="0614abe0-2aec-49a6-bd6d-288c4c48d91f" providerId="ADAL" clId="{04B69CF5-A6C0-453A-B4CE-7006A23CF4EA}" dt="2026-06-02T01:29:30.910" v="67" actId="1076"/>
          <ac:spMkLst>
            <pc:docMk/>
            <pc:sldMk cId="3173593159" sldId="319"/>
            <ac:spMk id="6" creationId="{9BA1681A-A2AA-8603-FFF7-48EA7EB3733A}"/>
          </ac:spMkLst>
        </pc:spChg>
        <pc:picChg chg="add mod">
          <ac:chgData name="Lin, Jingbin" userId="0614abe0-2aec-49a6-bd6d-288c4c48d91f" providerId="ADAL" clId="{04B69CF5-A6C0-453A-B4CE-7006A23CF4EA}" dt="2026-06-02T01:28:26.153" v="20" actId="14100"/>
          <ac:picMkLst>
            <pc:docMk/>
            <pc:sldMk cId="3173593159" sldId="319"/>
            <ac:picMk id="8" creationId="{4CC1CD28-F102-BA0E-6BB4-D7FA2428B27A}"/>
          </ac:picMkLst>
        </pc:picChg>
      </pc:sldChg>
      <pc:sldMasterChg chg="delSldLayout">
        <pc:chgData name="Lin, Jingbin" userId="0614abe0-2aec-49a6-bd6d-288c4c48d91f" providerId="ADAL" clId="{04B69CF5-A6C0-453A-B4CE-7006A23CF4EA}" dt="2026-06-02T22:47:04.092" v="174" actId="47"/>
        <pc:sldMasterMkLst>
          <pc:docMk/>
          <pc:sldMasterMk cId="0" sldId="2147483648"/>
        </pc:sldMasterMkLst>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8D7F0E-E5A8-4DAC-86ED-1FF4367C8766}"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C3D34857-0237-4F07-8552-F48BD009A839}">
      <dgm:prSet phldrT="[Text]"/>
      <dgm:spPr/>
      <dgm:t>
        <a:bodyPr/>
        <a:lstStyle/>
        <a:p>
          <a:pPr>
            <a:buNone/>
          </a:pPr>
          <a:r>
            <a:rPr lang="en-US" dirty="0"/>
            <a:t>Long Input Prompt</a:t>
          </a:r>
        </a:p>
      </dgm:t>
    </dgm:pt>
    <dgm:pt modelId="{E4A85E42-0A2C-4C0D-B4ED-E0F1079FC324}" type="parTrans" cxnId="{BA922915-A651-43FA-87C4-C1D73AEDE43F}">
      <dgm:prSet/>
      <dgm:spPr/>
      <dgm:t>
        <a:bodyPr/>
        <a:lstStyle/>
        <a:p>
          <a:endParaRPr lang="en-US"/>
        </a:p>
      </dgm:t>
    </dgm:pt>
    <dgm:pt modelId="{ADDB1E69-A16F-4CF9-A77D-B1C322F6F19A}" type="sibTrans" cxnId="{BA922915-A651-43FA-87C4-C1D73AEDE43F}">
      <dgm:prSet/>
      <dgm:spPr/>
      <dgm:t>
        <a:bodyPr/>
        <a:lstStyle/>
        <a:p>
          <a:endParaRPr lang="en-US"/>
        </a:p>
      </dgm:t>
    </dgm:pt>
    <dgm:pt modelId="{C33C703E-1047-4310-8684-382C6C6BB676}">
      <dgm:prSet phldrT="[Text]"/>
      <dgm:spPr/>
      <dgm:t>
        <a:bodyPr/>
        <a:lstStyle/>
        <a:p>
          <a:pPr>
            <a:buNone/>
          </a:pPr>
          <a:r>
            <a:rPr lang="en-US" dirty="0"/>
            <a:t>System Prompt</a:t>
          </a:r>
        </a:p>
      </dgm:t>
    </dgm:pt>
    <dgm:pt modelId="{62AC8B02-8D6E-4EE0-8327-D28DD43225C0}" type="parTrans" cxnId="{A7F1BD5D-8362-41E1-B3E1-DF1EE1982F9D}">
      <dgm:prSet/>
      <dgm:spPr/>
      <dgm:t>
        <a:bodyPr/>
        <a:lstStyle/>
        <a:p>
          <a:endParaRPr lang="en-US"/>
        </a:p>
      </dgm:t>
    </dgm:pt>
    <dgm:pt modelId="{470673C9-4138-49EE-843F-AE45ADFBCC0B}" type="sibTrans" cxnId="{A7F1BD5D-8362-41E1-B3E1-DF1EE1982F9D}">
      <dgm:prSet/>
      <dgm:spPr/>
      <dgm:t>
        <a:bodyPr/>
        <a:lstStyle/>
        <a:p>
          <a:endParaRPr lang="en-US"/>
        </a:p>
      </dgm:t>
    </dgm:pt>
    <dgm:pt modelId="{341976A5-49EE-4300-94FB-A90F21DD3C7F}">
      <dgm:prSet phldrT="[Text]"/>
      <dgm:spPr/>
      <dgm:t>
        <a:bodyPr/>
        <a:lstStyle/>
        <a:p>
          <a:pPr>
            <a:buNone/>
          </a:pPr>
          <a:r>
            <a:rPr lang="en-US" dirty="0"/>
            <a:t>Retrieved Documents</a:t>
          </a:r>
        </a:p>
      </dgm:t>
    </dgm:pt>
    <dgm:pt modelId="{FA6E194A-CA59-4424-A8B2-1A6307B3D1A9}" type="parTrans" cxnId="{5E4E5DCD-6A71-4EDE-BEB6-FECA466C8800}">
      <dgm:prSet/>
      <dgm:spPr/>
      <dgm:t>
        <a:bodyPr/>
        <a:lstStyle/>
        <a:p>
          <a:endParaRPr lang="en-US"/>
        </a:p>
      </dgm:t>
    </dgm:pt>
    <dgm:pt modelId="{592A362D-3946-415B-A07A-C29D3626517E}" type="sibTrans" cxnId="{5E4E5DCD-6A71-4EDE-BEB6-FECA466C8800}">
      <dgm:prSet/>
      <dgm:spPr/>
      <dgm:t>
        <a:bodyPr/>
        <a:lstStyle/>
        <a:p>
          <a:endParaRPr lang="en-US"/>
        </a:p>
      </dgm:t>
    </dgm:pt>
    <dgm:pt modelId="{0FA5FFDD-5B47-40C1-98BC-507C7E1E37BF}">
      <dgm:prSet phldrT="[Text]"/>
      <dgm:spPr/>
      <dgm:t>
        <a:bodyPr/>
        <a:lstStyle/>
        <a:p>
          <a:pPr>
            <a:buNone/>
          </a:pPr>
          <a:r>
            <a:rPr lang="en-US" dirty="0"/>
            <a:t>Chat History</a:t>
          </a:r>
        </a:p>
      </dgm:t>
    </dgm:pt>
    <dgm:pt modelId="{91BB5AAE-5E4C-4FF0-AB68-985D319742B3}" type="parTrans" cxnId="{55C54E0E-DB86-4E5F-BE78-0A77B159406C}">
      <dgm:prSet/>
      <dgm:spPr/>
      <dgm:t>
        <a:bodyPr/>
        <a:lstStyle/>
        <a:p>
          <a:endParaRPr lang="en-US"/>
        </a:p>
      </dgm:t>
    </dgm:pt>
    <dgm:pt modelId="{58F854B9-A3BC-4B81-8EF8-F61815039559}" type="sibTrans" cxnId="{55C54E0E-DB86-4E5F-BE78-0A77B159406C}">
      <dgm:prSet/>
      <dgm:spPr/>
      <dgm:t>
        <a:bodyPr/>
        <a:lstStyle/>
        <a:p>
          <a:endParaRPr lang="en-US"/>
        </a:p>
      </dgm:t>
    </dgm:pt>
    <dgm:pt modelId="{96CD85AB-6DDC-4C5A-B7C4-DDDB485CE956}">
      <dgm:prSet phldrT="[Text]"/>
      <dgm:spPr/>
      <dgm:t>
        <a:bodyPr/>
        <a:lstStyle/>
        <a:p>
          <a:pPr>
            <a:buNone/>
          </a:pPr>
          <a:r>
            <a:rPr lang="en-US"/>
            <a:t>User Query</a:t>
          </a:r>
          <a:endParaRPr lang="en-US" dirty="0"/>
        </a:p>
      </dgm:t>
    </dgm:pt>
    <dgm:pt modelId="{06FAC943-BEF4-4D65-ADD2-4663D77C93B7}" type="parTrans" cxnId="{5023C8F6-7C8A-4B08-868A-63BC4BA5E63D}">
      <dgm:prSet/>
      <dgm:spPr/>
      <dgm:t>
        <a:bodyPr/>
        <a:lstStyle/>
        <a:p>
          <a:endParaRPr lang="en-US"/>
        </a:p>
      </dgm:t>
    </dgm:pt>
    <dgm:pt modelId="{0AAE4482-450C-413D-876A-CD177155C83F}" type="sibTrans" cxnId="{5023C8F6-7C8A-4B08-868A-63BC4BA5E63D}">
      <dgm:prSet/>
      <dgm:spPr/>
      <dgm:t>
        <a:bodyPr/>
        <a:lstStyle/>
        <a:p>
          <a:endParaRPr lang="en-US"/>
        </a:p>
      </dgm:t>
    </dgm:pt>
    <dgm:pt modelId="{AC858A56-2E5C-4144-8254-FB0E44A2BBB8}" type="pres">
      <dgm:prSet presAssocID="{BD8D7F0E-E5A8-4DAC-86ED-1FF4367C8766}" presName="hierChild1" presStyleCnt="0">
        <dgm:presLayoutVars>
          <dgm:orgChart val="1"/>
          <dgm:chPref val="1"/>
          <dgm:dir/>
          <dgm:animOne val="branch"/>
          <dgm:animLvl val="lvl"/>
          <dgm:resizeHandles/>
        </dgm:presLayoutVars>
      </dgm:prSet>
      <dgm:spPr/>
    </dgm:pt>
    <dgm:pt modelId="{E37BA8D8-E6BA-4525-A350-82294DC65016}" type="pres">
      <dgm:prSet presAssocID="{C3D34857-0237-4F07-8552-F48BD009A839}" presName="hierRoot1" presStyleCnt="0">
        <dgm:presLayoutVars>
          <dgm:hierBranch val="init"/>
        </dgm:presLayoutVars>
      </dgm:prSet>
      <dgm:spPr/>
    </dgm:pt>
    <dgm:pt modelId="{990734D3-1D54-4360-8865-7C1BB7AA676C}" type="pres">
      <dgm:prSet presAssocID="{C3D34857-0237-4F07-8552-F48BD009A839}" presName="rootComposite1" presStyleCnt="0"/>
      <dgm:spPr/>
    </dgm:pt>
    <dgm:pt modelId="{9D01928A-DF7E-4BB9-BE70-51CFD7262651}" type="pres">
      <dgm:prSet presAssocID="{C3D34857-0237-4F07-8552-F48BD009A839}" presName="rootText1" presStyleLbl="node0" presStyleIdx="0" presStyleCnt="1">
        <dgm:presLayoutVars>
          <dgm:chPref val="3"/>
        </dgm:presLayoutVars>
      </dgm:prSet>
      <dgm:spPr/>
    </dgm:pt>
    <dgm:pt modelId="{BEF87EF5-95F2-4C5E-B16F-04F37EF68235}" type="pres">
      <dgm:prSet presAssocID="{C3D34857-0237-4F07-8552-F48BD009A839}" presName="rootConnector1" presStyleLbl="node1" presStyleIdx="0" presStyleCnt="0"/>
      <dgm:spPr/>
    </dgm:pt>
    <dgm:pt modelId="{EB08D6B7-A634-4BCC-BB1A-BD7382DF870A}" type="pres">
      <dgm:prSet presAssocID="{C3D34857-0237-4F07-8552-F48BD009A839}" presName="hierChild2" presStyleCnt="0"/>
      <dgm:spPr/>
    </dgm:pt>
    <dgm:pt modelId="{6B66EBDB-372E-44F9-A2A1-1C1FFE39586A}" type="pres">
      <dgm:prSet presAssocID="{62AC8B02-8D6E-4EE0-8327-D28DD43225C0}" presName="Name64" presStyleLbl="parChTrans1D2" presStyleIdx="0" presStyleCnt="4"/>
      <dgm:spPr/>
    </dgm:pt>
    <dgm:pt modelId="{93819F81-15DA-476E-A9E8-B760DF0CBD3B}" type="pres">
      <dgm:prSet presAssocID="{C33C703E-1047-4310-8684-382C6C6BB676}" presName="hierRoot2" presStyleCnt="0">
        <dgm:presLayoutVars>
          <dgm:hierBranch val="init"/>
        </dgm:presLayoutVars>
      </dgm:prSet>
      <dgm:spPr/>
    </dgm:pt>
    <dgm:pt modelId="{69A82F01-0E38-41FD-8BE0-23074C723859}" type="pres">
      <dgm:prSet presAssocID="{C33C703E-1047-4310-8684-382C6C6BB676}" presName="rootComposite" presStyleCnt="0"/>
      <dgm:spPr/>
    </dgm:pt>
    <dgm:pt modelId="{72C0A1B0-960F-4922-B290-CC3C446095F7}" type="pres">
      <dgm:prSet presAssocID="{C33C703E-1047-4310-8684-382C6C6BB676}" presName="rootText" presStyleLbl="node2" presStyleIdx="0" presStyleCnt="4">
        <dgm:presLayoutVars>
          <dgm:chPref val="3"/>
        </dgm:presLayoutVars>
      </dgm:prSet>
      <dgm:spPr/>
    </dgm:pt>
    <dgm:pt modelId="{0DA4677B-7CD0-46C1-82E5-3382CEE24E64}" type="pres">
      <dgm:prSet presAssocID="{C33C703E-1047-4310-8684-382C6C6BB676}" presName="rootConnector" presStyleLbl="node2" presStyleIdx="0" presStyleCnt="4"/>
      <dgm:spPr/>
    </dgm:pt>
    <dgm:pt modelId="{AE3D7144-6583-4A55-9017-4FF9A88D69B1}" type="pres">
      <dgm:prSet presAssocID="{C33C703E-1047-4310-8684-382C6C6BB676}" presName="hierChild4" presStyleCnt="0"/>
      <dgm:spPr/>
    </dgm:pt>
    <dgm:pt modelId="{6E9AE053-F071-4411-AC23-EC7AF8578282}" type="pres">
      <dgm:prSet presAssocID="{C33C703E-1047-4310-8684-382C6C6BB676}" presName="hierChild5" presStyleCnt="0"/>
      <dgm:spPr/>
    </dgm:pt>
    <dgm:pt modelId="{38D19450-E49D-43DD-ABAF-0F441CF9E049}" type="pres">
      <dgm:prSet presAssocID="{FA6E194A-CA59-4424-A8B2-1A6307B3D1A9}" presName="Name64" presStyleLbl="parChTrans1D2" presStyleIdx="1" presStyleCnt="4"/>
      <dgm:spPr/>
    </dgm:pt>
    <dgm:pt modelId="{E0B099A1-A8D1-48DA-96F7-5DF5E228E7E4}" type="pres">
      <dgm:prSet presAssocID="{341976A5-49EE-4300-94FB-A90F21DD3C7F}" presName="hierRoot2" presStyleCnt="0">
        <dgm:presLayoutVars>
          <dgm:hierBranch val="init"/>
        </dgm:presLayoutVars>
      </dgm:prSet>
      <dgm:spPr/>
    </dgm:pt>
    <dgm:pt modelId="{079CBBB0-8CCE-4631-AA7D-B788C414E193}" type="pres">
      <dgm:prSet presAssocID="{341976A5-49EE-4300-94FB-A90F21DD3C7F}" presName="rootComposite" presStyleCnt="0"/>
      <dgm:spPr/>
    </dgm:pt>
    <dgm:pt modelId="{F2D1AFFD-139F-46D4-BD25-2E4DD37397ED}" type="pres">
      <dgm:prSet presAssocID="{341976A5-49EE-4300-94FB-A90F21DD3C7F}" presName="rootText" presStyleLbl="node2" presStyleIdx="1" presStyleCnt="4">
        <dgm:presLayoutVars>
          <dgm:chPref val="3"/>
        </dgm:presLayoutVars>
      </dgm:prSet>
      <dgm:spPr/>
    </dgm:pt>
    <dgm:pt modelId="{76D5AA7C-B5E1-45AC-9BCF-EF52F6502255}" type="pres">
      <dgm:prSet presAssocID="{341976A5-49EE-4300-94FB-A90F21DD3C7F}" presName="rootConnector" presStyleLbl="node2" presStyleIdx="1" presStyleCnt="4"/>
      <dgm:spPr/>
    </dgm:pt>
    <dgm:pt modelId="{F7116C4E-65B1-470E-9043-822FEE7430D2}" type="pres">
      <dgm:prSet presAssocID="{341976A5-49EE-4300-94FB-A90F21DD3C7F}" presName="hierChild4" presStyleCnt="0"/>
      <dgm:spPr/>
    </dgm:pt>
    <dgm:pt modelId="{7C39E3B8-A45C-4D0C-ADC0-5299E3CB9A82}" type="pres">
      <dgm:prSet presAssocID="{341976A5-49EE-4300-94FB-A90F21DD3C7F}" presName="hierChild5" presStyleCnt="0"/>
      <dgm:spPr/>
    </dgm:pt>
    <dgm:pt modelId="{C6F7F640-D6B7-409F-9333-5A9FF23BEAE2}" type="pres">
      <dgm:prSet presAssocID="{91BB5AAE-5E4C-4FF0-AB68-985D319742B3}" presName="Name64" presStyleLbl="parChTrans1D2" presStyleIdx="2" presStyleCnt="4"/>
      <dgm:spPr/>
    </dgm:pt>
    <dgm:pt modelId="{42D2D101-A26D-4CE6-B7FA-36DFA1F60D5E}" type="pres">
      <dgm:prSet presAssocID="{0FA5FFDD-5B47-40C1-98BC-507C7E1E37BF}" presName="hierRoot2" presStyleCnt="0">
        <dgm:presLayoutVars>
          <dgm:hierBranch val="init"/>
        </dgm:presLayoutVars>
      </dgm:prSet>
      <dgm:spPr/>
    </dgm:pt>
    <dgm:pt modelId="{114891E4-7168-4E76-99D9-8260AD8DC297}" type="pres">
      <dgm:prSet presAssocID="{0FA5FFDD-5B47-40C1-98BC-507C7E1E37BF}" presName="rootComposite" presStyleCnt="0"/>
      <dgm:spPr/>
    </dgm:pt>
    <dgm:pt modelId="{63D5EE49-3717-4EF0-9E80-BA67FC55927D}" type="pres">
      <dgm:prSet presAssocID="{0FA5FFDD-5B47-40C1-98BC-507C7E1E37BF}" presName="rootText" presStyleLbl="node2" presStyleIdx="2" presStyleCnt="4">
        <dgm:presLayoutVars>
          <dgm:chPref val="3"/>
        </dgm:presLayoutVars>
      </dgm:prSet>
      <dgm:spPr/>
    </dgm:pt>
    <dgm:pt modelId="{8713CB4C-AE4A-400E-BA1D-86A632611387}" type="pres">
      <dgm:prSet presAssocID="{0FA5FFDD-5B47-40C1-98BC-507C7E1E37BF}" presName="rootConnector" presStyleLbl="node2" presStyleIdx="2" presStyleCnt="4"/>
      <dgm:spPr/>
    </dgm:pt>
    <dgm:pt modelId="{CEEA0B1E-909F-4AB8-BF52-EB04411DD2A8}" type="pres">
      <dgm:prSet presAssocID="{0FA5FFDD-5B47-40C1-98BC-507C7E1E37BF}" presName="hierChild4" presStyleCnt="0"/>
      <dgm:spPr/>
    </dgm:pt>
    <dgm:pt modelId="{F8210524-459D-47F2-B52D-B4C5E6385F86}" type="pres">
      <dgm:prSet presAssocID="{0FA5FFDD-5B47-40C1-98BC-507C7E1E37BF}" presName="hierChild5" presStyleCnt="0"/>
      <dgm:spPr/>
    </dgm:pt>
    <dgm:pt modelId="{9CB2F0DC-18B0-46B0-BD91-B730B2C3E89A}" type="pres">
      <dgm:prSet presAssocID="{06FAC943-BEF4-4D65-ADD2-4663D77C93B7}" presName="Name64" presStyleLbl="parChTrans1D2" presStyleIdx="3" presStyleCnt="4"/>
      <dgm:spPr/>
    </dgm:pt>
    <dgm:pt modelId="{59538B35-FA9A-46EF-99FB-510A1E24FAD6}" type="pres">
      <dgm:prSet presAssocID="{96CD85AB-6DDC-4C5A-B7C4-DDDB485CE956}" presName="hierRoot2" presStyleCnt="0">
        <dgm:presLayoutVars>
          <dgm:hierBranch val="init"/>
        </dgm:presLayoutVars>
      </dgm:prSet>
      <dgm:spPr/>
    </dgm:pt>
    <dgm:pt modelId="{C9D3A33F-14B7-43F3-8C87-5DD4D787A411}" type="pres">
      <dgm:prSet presAssocID="{96CD85AB-6DDC-4C5A-B7C4-DDDB485CE956}" presName="rootComposite" presStyleCnt="0"/>
      <dgm:spPr/>
    </dgm:pt>
    <dgm:pt modelId="{9D69B93C-8314-493D-9BD4-344C3A1A8996}" type="pres">
      <dgm:prSet presAssocID="{96CD85AB-6DDC-4C5A-B7C4-DDDB485CE956}" presName="rootText" presStyleLbl="node2" presStyleIdx="3" presStyleCnt="4">
        <dgm:presLayoutVars>
          <dgm:chPref val="3"/>
        </dgm:presLayoutVars>
      </dgm:prSet>
      <dgm:spPr/>
    </dgm:pt>
    <dgm:pt modelId="{F8C77A7F-E284-474A-8394-41E9604196BB}" type="pres">
      <dgm:prSet presAssocID="{96CD85AB-6DDC-4C5A-B7C4-DDDB485CE956}" presName="rootConnector" presStyleLbl="node2" presStyleIdx="3" presStyleCnt="4"/>
      <dgm:spPr/>
    </dgm:pt>
    <dgm:pt modelId="{9B135920-5F05-40E9-9C73-325A15D74CC1}" type="pres">
      <dgm:prSet presAssocID="{96CD85AB-6DDC-4C5A-B7C4-DDDB485CE956}" presName="hierChild4" presStyleCnt="0"/>
      <dgm:spPr/>
    </dgm:pt>
    <dgm:pt modelId="{6EB0003A-B24D-4FBD-BD48-CEE7AC38CF22}" type="pres">
      <dgm:prSet presAssocID="{96CD85AB-6DDC-4C5A-B7C4-DDDB485CE956}" presName="hierChild5" presStyleCnt="0"/>
      <dgm:spPr/>
    </dgm:pt>
    <dgm:pt modelId="{DB870B2C-3985-4F53-96ED-AD301C7DDDD9}" type="pres">
      <dgm:prSet presAssocID="{C3D34857-0237-4F07-8552-F48BD009A839}" presName="hierChild3" presStyleCnt="0"/>
      <dgm:spPr/>
    </dgm:pt>
  </dgm:ptLst>
  <dgm:cxnLst>
    <dgm:cxn modelId="{55C54E0E-DB86-4E5F-BE78-0A77B159406C}" srcId="{C3D34857-0237-4F07-8552-F48BD009A839}" destId="{0FA5FFDD-5B47-40C1-98BC-507C7E1E37BF}" srcOrd="2" destOrd="0" parTransId="{91BB5AAE-5E4C-4FF0-AB68-985D319742B3}" sibTransId="{58F854B9-A3BC-4B81-8EF8-F61815039559}"/>
    <dgm:cxn modelId="{FDC10C12-FE26-494A-9E72-66A375898EE6}" type="presOf" srcId="{06FAC943-BEF4-4D65-ADD2-4663D77C93B7}" destId="{9CB2F0DC-18B0-46B0-BD91-B730B2C3E89A}" srcOrd="0" destOrd="0" presId="urn:microsoft.com/office/officeart/2009/3/layout/HorizontalOrganizationChart"/>
    <dgm:cxn modelId="{9AE95B13-0814-4EB1-9013-A571A90AB56A}" type="presOf" srcId="{0FA5FFDD-5B47-40C1-98BC-507C7E1E37BF}" destId="{8713CB4C-AE4A-400E-BA1D-86A632611387}" srcOrd="1" destOrd="0" presId="urn:microsoft.com/office/officeart/2009/3/layout/HorizontalOrganizationChart"/>
    <dgm:cxn modelId="{BA922915-A651-43FA-87C4-C1D73AEDE43F}" srcId="{BD8D7F0E-E5A8-4DAC-86ED-1FF4367C8766}" destId="{C3D34857-0237-4F07-8552-F48BD009A839}" srcOrd="0" destOrd="0" parTransId="{E4A85E42-0A2C-4C0D-B4ED-E0F1079FC324}" sibTransId="{ADDB1E69-A16F-4CF9-A77D-B1C322F6F19A}"/>
    <dgm:cxn modelId="{7B4E0928-737F-415E-A84D-C59ABCD6C641}" type="presOf" srcId="{FA6E194A-CA59-4424-A8B2-1A6307B3D1A9}" destId="{38D19450-E49D-43DD-ABAF-0F441CF9E049}" srcOrd="0" destOrd="0" presId="urn:microsoft.com/office/officeart/2009/3/layout/HorizontalOrganizationChart"/>
    <dgm:cxn modelId="{C789C228-8B4C-47E6-B0E7-A9FE6B833F95}" type="presOf" srcId="{0FA5FFDD-5B47-40C1-98BC-507C7E1E37BF}" destId="{63D5EE49-3717-4EF0-9E80-BA67FC55927D}" srcOrd="0" destOrd="0" presId="urn:microsoft.com/office/officeart/2009/3/layout/HorizontalOrganizationChart"/>
    <dgm:cxn modelId="{4D3C635B-8BF2-4FDA-8663-55C8C071A1BE}" type="presOf" srcId="{C33C703E-1047-4310-8684-382C6C6BB676}" destId="{72C0A1B0-960F-4922-B290-CC3C446095F7}" srcOrd="0" destOrd="0" presId="urn:microsoft.com/office/officeart/2009/3/layout/HorizontalOrganizationChart"/>
    <dgm:cxn modelId="{A7F1BD5D-8362-41E1-B3E1-DF1EE1982F9D}" srcId="{C3D34857-0237-4F07-8552-F48BD009A839}" destId="{C33C703E-1047-4310-8684-382C6C6BB676}" srcOrd="0" destOrd="0" parTransId="{62AC8B02-8D6E-4EE0-8327-D28DD43225C0}" sibTransId="{470673C9-4138-49EE-843F-AE45ADFBCC0B}"/>
    <dgm:cxn modelId="{6F45045E-02D2-4A23-A4CD-331A4FB9CCAA}" type="presOf" srcId="{96CD85AB-6DDC-4C5A-B7C4-DDDB485CE956}" destId="{9D69B93C-8314-493D-9BD4-344C3A1A8996}" srcOrd="0" destOrd="0" presId="urn:microsoft.com/office/officeart/2009/3/layout/HorizontalOrganizationChart"/>
    <dgm:cxn modelId="{C2EB9A53-1739-440E-8610-93C5CF361D60}" type="presOf" srcId="{341976A5-49EE-4300-94FB-A90F21DD3C7F}" destId="{76D5AA7C-B5E1-45AC-9BCF-EF52F6502255}" srcOrd="1" destOrd="0" presId="urn:microsoft.com/office/officeart/2009/3/layout/HorizontalOrganizationChart"/>
    <dgm:cxn modelId="{3118A956-3746-4866-88A5-EFB3F4D65CCC}" type="presOf" srcId="{C3D34857-0237-4F07-8552-F48BD009A839}" destId="{BEF87EF5-95F2-4C5E-B16F-04F37EF68235}" srcOrd="1" destOrd="0" presId="urn:microsoft.com/office/officeart/2009/3/layout/HorizontalOrganizationChart"/>
    <dgm:cxn modelId="{68F5607B-86CF-4D6D-897E-5ADC4888FACD}" type="presOf" srcId="{91BB5AAE-5E4C-4FF0-AB68-985D319742B3}" destId="{C6F7F640-D6B7-409F-9333-5A9FF23BEAE2}" srcOrd="0" destOrd="0" presId="urn:microsoft.com/office/officeart/2009/3/layout/HorizontalOrganizationChart"/>
    <dgm:cxn modelId="{3CD10F8D-0D1C-444D-A08D-6A0C16E57ED3}" type="presOf" srcId="{62AC8B02-8D6E-4EE0-8327-D28DD43225C0}" destId="{6B66EBDB-372E-44F9-A2A1-1C1FFE39586A}" srcOrd="0" destOrd="0" presId="urn:microsoft.com/office/officeart/2009/3/layout/HorizontalOrganizationChart"/>
    <dgm:cxn modelId="{CD2D4D96-B2EA-41A4-AE65-F19BEA001B1B}" type="presOf" srcId="{BD8D7F0E-E5A8-4DAC-86ED-1FF4367C8766}" destId="{AC858A56-2E5C-4144-8254-FB0E44A2BBB8}" srcOrd="0" destOrd="0" presId="urn:microsoft.com/office/officeart/2009/3/layout/HorizontalOrganizationChart"/>
    <dgm:cxn modelId="{C7D93AB5-EDE5-4C61-B455-9C548CCBA7B9}" type="presOf" srcId="{C3D34857-0237-4F07-8552-F48BD009A839}" destId="{9D01928A-DF7E-4BB9-BE70-51CFD7262651}" srcOrd="0" destOrd="0" presId="urn:microsoft.com/office/officeart/2009/3/layout/HorizontalOrganizationChart"/>
    <dgm:cxn modelId="{5E4E5DCD-6A71-4EDE-BEB6-FECA466C8800}" srcId="{C3D34857-0237-4F07-8552-F48BD009A839}" destId="{341976A5-49EE-4300-94FB-A90F21DD3C7F}" srcOrd="1" destOrd="0" parTransId="{FA6E194A-CA59-4424-A8B2-1A6307B3D1A9}" sibTransId="{592A362D-3946-415B-A07A-C29D3626517E}"/>
    <dgm:cxn modelId="{DC28CBD4-C244-4F85-B6F5-5EFA7137D9B4}" type="presOf" srcId="{341976A5-49EE-4300-94FB-A90F21DD3C7F}" destId="{F2D1AFFD-139F-46D4-BD25-2E4DD37397ED}" srcOrd="0" destOrd="0" presId="urn:microsoft.com/office/officeart/2009/3/layout/HorizontalOrganizationChart"/>
    <dgm:cxn modelId="{AC5811DC-69E4-4596-9FF9-F6195AAB0D94}" type="presOf" srcId="{C33C703E-1047-4310-8684-382C6C6BB676}" destId="{0DA4677B-7CD0-46C1-82E5-3382CEE24E64}" srcOrd="1" destOrd="0" presId="urn:microsoft.com/office/officeart/2009/3/layout/HorizontalOrganizationChart"/>
    <dgm:cxn modelId="{5EF0DCDC-EB83-4796-BFC1-78628B2BF186}" type="presOf" srcId="{96CD85AB-6DDC-4C5A-B7C4-DDDB485CE956}" destId="{F8C77A7F-E284-474A-8394-41E9604196BB}" srcOrd="1" destOrd="0" presId="urn:microsoft.com/office/officeart/2009/3/layout/HorizontalOrganizationChart"/>
    <dgm:cxn modelId="{5023C8F6-7C8A-4B08-868A-63BC4BA5E63D}" srcId="{C3D34857-0237-4F07-8552-F48BD009A839}" destId="{96CD85AB-6DDC-4C5A-B7C4-DDDB485CE956}" srcOrd="3" destOrd="0" parTransId="{06FAC943-BEF4-4D65-ADD2-4663D77C93B7}" sibTransId="{0AAE4482-450C-413D-876A-CD177155C83F}"/>
    <dgm:cxn modelId="{A6393C48-19FC-4D76-9242-64482CDE7FF5}" type="presParOf" srcId="{AC858A56-2E5C-4144-8254-FB0E44A2BBB8}" destId="{E37BA8D8-E6BA-4525-A350-82294DC65016}" srcOrd="0" destOrd="0" presId="urn:microsoft.com/office/officeart/2009/3/layout/HorizontalOrganizationChart"/>
    <dgm:cxn modelId="{908EC2BB-BC8D-49BB-BFB5-557B98616EC6}" type="presParOf" srcId="{E37BA8D8-E6BA-4525-A350-82294DC65016}" destId="{990734D3-1D54-4360-8865-7C1BB7AA676C}" srcOrd="0" destOrd="0" presId="urn:microsoft.com/office/officeart/2009/3/layout/HorizontalOrganizationChart"/>
    <dgm:cxn modelId="{9A8F6102-FEEF-4B48-984D-96DAE253CC58}" type="presParOf" srcId="{990734D3-1D54-4360-8865-7C1BB7AA676C}" destId="{9D01928A-DF7E-4BB9-BE70-51CFD7262651}" srcOrd="0" destOrd="0" presId="urn:microsoft.com/office/officeart/2009/3/layout/HorizontalOrganizationChart"/>
    <dgm:cxn modelId="{385ECF68-61B0-4453-B3E2-D955DE861EC7}" type="presParOf" srcId="{990734D3-1D54-4360-8865-7C1BB7AA676C}" destId="{BEF87EF5-95F2-4C5E-B16F-04F37EF68235}" srcOrd="1" destOrd="0" presId="urn:microsoft.com/office/officeart/2009/3/layout/HorizontalOrganizationChart"/>
    <dgm:cxn modelId="{202DAE0C-BFB1-427D-9144-95CF5C7BAF0F}" type="presParOf" srcId="{E37BA8D8-E6BA-4525-A350-82294DC65016}" destId="{EB08D6B7-A634-4BCC-BB1A-BD7382DF870A}" srcOrd="1" destOrd="0" presId="urn:microsoft.com/office/officeart/2009/3/layout/HorizontalOrganizationChart"/>
    <dgm:cxn modelId="{210CE261-3A42-49B4-B9E2-E4B795710FB7}" type="presParOf" srcId="{EB08D6B7-A634-4BCC-BB1A-BD7382DF870A}" destId="{6B66EBDB-372E-44F9-A2A1-1C1FFE39586A}" srcOrd="0" destOrd="0" presId="urn:microsoft.com/office/officeart/2009/3/layout/HorizontalOrganizationChart"/>
    <dgm:cxn modelId="{AEB42012-6D05-4B0A-8BB2-2A96C06B2B90}" type="presParOf" srcId="{EB08D6B7-A634-4BCC-BB1A-BD7382DF870A}" destId="{93819F81-15DA-476E-A9E8-B760DF0CBD3B}" srcOrd="1" destOrd="0" presId="urn:microsoft.com/office/officeart/2009/3/layout/HorizontalOrganizationChart"/>
    <dgm:cxn modelId="{5EE24866-6E3D-44B9-A3FC-EF2042FDD94C}" type="presParOf" srcId="{93819F81-15DA-476E-A9E8-B760DF0CBD3B}" destId="{69A82F01-0E38-41FD-8BE0-23074C723859}" srcOrd="0" destOrd="0" presId="urn:microsoft.com/office/officeart/2009/3/layout/HorizontalOrganizationChart"/>
    <dgm:cxn modelId="{41902969-79B9-4F0F-8BBF-993A83A0A973}" type="presParOf" srcId="{69A82F01-0E38-41FD-8BE0-23074C723859}" destId="{72C0A1B0-960F-4922-B290-CC3C446095F7}" srcOrd="0" destOrd="0" presId="urn:microsoft.com/office/officeart/2009/3/layout/HorizontalOrganizationChart"/>
    <dgm:cxn modelId="{7C3A22E1-B825-4ADC-BF84-CCBCFEA0B88D}" type="presParOf" srcId="{69A82F01-0E38-41FD-8BE0-23074C723859}" destId="{0DA4677B-7CD0-46C1-82E5-3382CEE24E64}" srcOrd="1" destOrd="0" presId="urn:microsoft.com/office/officeart/2009/3/layout/HorizontalOrganizationChart"/>
    <dgm:cxn modelId="{6D1314BD-918D-48EE-A112-40A8F7B04D59}" type="presParOf" srcId="{93819F81-15DA-476E-A9E8-B760DF0CBD3B}" destId="{AE3D7144-6583-4A55-9017-4FF9A88D69B1}" srcOrd="1" destOrd="0" presId="urn:microsoft.com/office/officeart/2009/3/layout/HorizontalOrganizationChart"/>
    <dgm:cxn modelId="{9593B86F-CAF3-4C0C-ABC6-0CDAF625BBFB}" type="presParOf" srcId="{93819F81-15DA-476E-A9E8-B760DF0CBD3B}" destId="{6E9AE053-F071-4411-AC23-EC7AF8578282}" srcOrd="2" destOrd="0" presId="urn:microsoft.com/office/officeart/2009/3/layout/HorizontalOrganizationChart"/>
    <dgm:cxn modelId="{B78737E1-58EE-45E1-8754-02178D8AB59C}" type="presParOf" srcId="{EB08D6B7-A634-4BCC-BB1A-BD7382DF870A}" destId="{38D19450-E49D-43DD-ABAF-0F441CF9E049}" srcOrd="2" destOrd="0" presId="urn:microsoft.com/office/officeart/2009/3/layout/HorizontalOrganizationChart"/>
    <dgm:cxn modelId="{CA1FF792-F359-4273-BE4F-7DD9D39D4225}" type="presParOf" srcId="{EB08D6B7-A634-4BCC-BB1A-BD7382DF870A}" destId="{E0B099A1-A8D1-48DA-96F7-5DF5E228E7E4}" srcOrd="3" destOrd="0" presId="urn:microsoft.com/office/officeart/2009/3/layout/HorizontalOrganizationChart"/>
    <dgm:cxn modelId="{FA340057-2BDC-4443-B4D6-E74E79040912}" type="presParOf" srcId="{E0B099A1-A8D1-48DA-96F7-5DF5E228E7E4}" destId="{079CBBB0-8CCE-4631-AA7D-B788C414E193}" srcOrd="0" destOrd="0" presId="urn:microsoft.com/office/officeart/2009/3/layout/HorizontalOrganizationChart"/>
    <dgm:cxn modelId="{30000510-B274-4B43-9285-A77510D364F6}" type="presParOf" srcId="{079CBBB0-8CCE-4631-AA7D-B788C414E193}" destId="{F2D1AFFD-139F-46D4-BD25-2E4DD37397ED}" srcOrd="0" destOrd="0" presId="urn:microsoft.com/office/officeart/2009/3/layout/HorizontalOrganizationChart"/>
    <dgm:cxn modelId="{3B628BBD-B400-4432-97C0-D547F7338D45}" type="presParOf" srcId="{079CBBB0-8CCE-4631-AA7D-B788C414E193}" destId="{76D5AA7C-B5E1-45AC-9BCF-EF52F6502255}" srcOrd="1" destOrd="0" presId="urn:microsoft.com/office/officeart/2009/3/layout/HorizontalOrganizationChart"/>
    <dgm:cxn modelId="{163AA944-D0AD-4097-96A9-06BB3F61A292}" type="presParOf" srcId="{E0B099A1-A8D1-48DA-96F7-5DF5E228E7E4}" destId="{F7116C4E-65B1-470E-9043-822FEE7430D2}" srcOrd="1" destOrd="0" presId="urn:microsoft.com/office/officeart/2009/3/layout/HorizontalOrganizationChart"/>
    <dgm:cxn modelId="{E346625C-7227-4EF7-AEB3-8683ADDA8B23}" type="presParOf" srcId="{E0B099A1-A8D1-48DA-96F7-5DF5E228E7E4}" destId="{7C39E3B8-A45C-4D0C-ADC0-5299E3CB9A82}" srcOrd="2" destOrd="0" presId="urn:microsoft.com/office/officeart/2009/3/layout/HorizontalOrganizationChart"/>
    <dgm:cxn modelId="{FE09EABD-59DA-4D60-A6CC-7395145A56DF}" type="presParOf" srcId="{EB08D6B7-A634-4BCC-BB1A-BD7382DF870A}" destId="{C6F7F640-D6B7-409F-9333-5A9FF23BEAE2}" srcOrd="4" destOrd="0" presId="urn:microsoft.com/office/officeart/2009/3/layout/HorizontalOrganizationChart"/>
    <dgm:cxn modelId="{1964D6CF-9A00-4CA4-BE1A-6B4B364C3DBC}" type="presParOf" srcId="{EB08D6B7-A634-4BCC-BB1A-BD7382DF870A}" destId="{42D2D101-A26D-4CE6-B7FA-36DFA1F60D5E}" srcOrd="5" destOrd="0" presId="urn:microsoft.com/office/officeart/2009/3/layout/HorizontalOrganizationChart"/>
    <dgm:cxn modelId="{DB0D90E0-8FDD-44D9-ADA5-FAB1F74243DD}" type="presParOf" srcId="{42D2D101-A26D-4CE6-B7FA-36DFA1F60D5E}" destId="{114891E4-7168-4E76-99D9-8260AD8DC297}" srcOrd="0" destOrd="0" presId="urn:microsoft.com/office/officeart/2009/3/layout/HorizontalOrganizationChart"/>
    <dgm:cxn modelId="{FF539347-C646-4561-B77A-3ECBB7C9F795}" type="presParOf" srcId="{114891E4-7168-4E76-99D9-8260AD8DC297}" destId="{63D5EE49-3717-4EF0-9E80-BA67FC55927D}" srcOrd="0" destOrd="0" presId="urn:microsoft.com/office/officeart/2009/3/layout/HorizontalOrganizationChart"/>
    <dgm:cxn modelId="{913CFF78-524A-4733-8E5E-E41ED846EFDD}" type="presParOf" srcId="{114891E4-7168-4E76-99D9-8260AD8DC297}" destId="{8713CB4C-AE4A-400E-BA1D-86A632611387}" srcOrd="1" destOrd="0" presId="urn:microsoft.com/office/officeart/2009/3/layout/HorizontalOrganizationChart"/>
    <dgm:cxn modelId="{EC6E10E9-E038-4AC4-A4BF-F825FD0C8CD2}" type="presParOf" srcId="{42D2D101-A26D-4CE6-B7FA-36DFA1F60D5E}" destId="{CEEA0B1E-909F-4AB8-BF52-EB04411DD2A8}" srcOrd="1" destOrd="0" presId="urn:microsoft.com/office/officeart/2009/3/layout/HorizontalOrganizationChart"/>
    <dgm:cxn modelId="{9ED21C21-27B9-4367-9CB2-6B65764F0405}" type="presParOf" srcId="{42D2D101-A26D-4CE6-B7FA-36DFA1F60D5E}" destId="{F8210524-459D-47F2-B52D-B4C5E6385F86}" srcOrd="2" destOrd="0" presId="urn:microsoft.com/office/officeart/2009/3/layout/HorizontalOrganizationChart"/>
    <dgm:cxn modelId="{A0E43FEB-F503-4459-9ACE-458D76B893C9}" type="presParOf" srcId="{EB08D6B7-A634-4BCC-BB1A-BD7382DF870A}" destId="{9CB2F0DC-18B0-46B0-BD91-B730B2C3E89A}" srcOrd="6" destOrd="0" presId="urn:microsoft.com/office/officeart/2009/3/layout/HorizontalOrganizationChart"/>
    <dgm:cxn modelId="{39D2A970-4800-4959-B768-794B9C41BADD}" type="presParOf" srcId="{EB08D6B7-A634-4BCC-BB1A-BD7382DF870A}" destId="{59538B35-FA9A-46EF-99FB-510A1E24FAD6}" srcOrd="7" destOrd="0" presId="urn:microsoft.com/office/officeart/2009/3/layout/HorizontalOrganizationChart"/>
    <dgm:cxn modelId="{780F2664-1CEF-4D6A-AC53-8A11E876699D}" type="presParOf" srcId="{59538B35-FA9A-46EF-99FB-510A1E24FAD6}" destId="{C9D3A33F-14B7-43F3-8C87-5DD4D787A411}" srcOrd="0" destOrd="0" presId="urn:microsoft.com/office/officeart/2009/3/layout/HorizontalOrganizationChart"/>
    <dgm:cxn modelId="{7238D53B-B08F-4C0F-B0B1-FD717C6273A2}" type="presParOf" srcId="{C9D3A33F-14B7-43F3-8C87-5DD4D787A411}" destId="{9D69B93C-8314-493D-9BD4-344C3A1A8996}" srcOrd="0" destOrd="0" presId="urn:microsoft.com/office/officeart/2009/3/layout/HorizontalOrganizationChart"/>
    <dgm:cxn modelId="{25BBA279-A590-40EE-97B3-500562F657D6}" type="presParOf" srcId="{C9D3A33F-14B7-43F3-8C87-5DD4D787A411}" destId="{F8C77A7F-E284-474A-8394-41E9604196BB}" srcOrd="1" destOrd="0" presId="urn:microsoft.com/office/officeart/2009/3/layout/HorizontalOrganizationChart"/>
    <dgm:cxn modelId="{2F0E3FF0-9E22-4C08-9EC2-14E492E5DA00}" type="presParOf" srcId="{59538B35-FA9A-46EF-99FB-510A1E24FAD6}" destId="{9B135920-5F05-40E9-9C73-325A15D74CC1}" srcOrd="1" destOrd="0" presId="urn:microsoft.com/office/officeart/2009/3/layout/HorizontalOrganizationChart"/>
    <dgm:cxn modelId="{19F7D5C5-4C1D-4B10-B07C-1D209D72942E}" type="presParOf" srcId="{59538B35-FA9A-46EF-99FB-510A1E24FAD6}" destId="{6EB0003A-B24D-4FBD-BD48-CEE7AC38CF22}" srcOrd="2" destOrd="0" presId="urn:microsoft.com/office/officeart/2009/3/layout/HorizontalOrganizationChart"/>
    <dgm:cxn modelId="{06171688-AAAB-4AEA-9CCD-182A1D210E97}" type="presParOf" srcId="{E37BA8D8-E6BA-4525-A350-82294DC65016}" destId="{DB870B2C-3985-4F53-96ED-AD301C7DDDD9}"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C55667-CAF5-4C73-A3EE-FE147D53A030}"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1FCEDD83-9765-46F0-A740-0C8C44ED5862}">
      <dgm:prSet phldrT="[Text]" phldr="0"/>
      <dgm:spPr/>
      <dgm:t>
        <a:bodyPr/>
        <a:lstStyle/>
        <a:p>
          <a:r>
            <a:rPr lang="en-US" dirty="0"/>
            <a:t>Full Prefill</a:t>
          </a:r>
        </a:p>
      </dgm:t>
    </dgm:pt>
    <dgm:pt modelId="{EB1D5279-0DEF-454A-B862-7329730AF68F}" type="parTrans" cxnId="{A466A2AE-617A-469B-9208-6089D229A6F9}">
      <dgm:prSet/>
      <dgm:spPr/>
      <dgm:t>
        <a:bodyPr/>
        <a:lstStyle/>
        <a:p>
          <a:endParaRPr lang="en-US"/>
        </a:p>
      </dgm:t>
    </dgm:pt>
    <dgm:pt modelId="{656E9937-BE85-49BB-9B78-3688898C2EE6}" type="sibTrans" cxnId="{A466A2AE-617A-469B-9208-6089D229A6F9}">
      <dgm:prSet/>
      <dgm:spPr/>
      <dgm:t>
        <a:bodyPr/>
        <a:lstStyle/>
        <a:p>
          <a:endParaRPr lang="en-US"/>
        </a:p>
      </dgm:t>
    </dgm:pt>
    <dgm:pt modelId="{1E4A3A95-77C2-4ABB-AC20-99372F3EF4B6}">
      <dgm:prSet phldrT="[Text]" phldr="0"/>
      <dgm:spPr/>
      <dgm:t>
        <a:bodyPr/>
        <a:lstStyle/>
        <a:p>
          <a:r>
            <a:rPr lang="en-US" dirty="0"/>
            <a:t>Prompt</a:t>
          </a:r>
        </a:p>
      </dgm:t>
    </dgm:pt>
    <dgm:pt modelId="{0A9341BC-2D93-4CD0-A2B3-062DA111A6C7}" type="parTrans" cxnId="{8526D1A5-7C07-48D3-9F0C-F67BBBC45B4D}">
      <dgm:prSet/>
      <dgm:spPr/>
      <dgm:t>
        <a:bodyPr/>
        <a:lstStyle/>
        <a:p>
          <a:endParaRPr lang="en-US"/>
        </a:p>
      </dgm:t>
    </dgm:pt>
    <dgm:pt modelId="{DBB70EFB-CDCE-4536-9CC3-B5C0A3590C06}" type="sibTrans" cxnId="{8526D1A5-7C07-48D3-9F0C-F67BBBC45B4D}">
      <dgm:prSet/>
      <dgm:spPr/>
      <dgm:t>
        <a:bodyPr/>
        <a:lstStyle/>
        <a:p>
          <a:endParaRPr lang="en-US"/>
        </a:p>
      </dgm:t>
    </dgm:pt>
    <dgm:pt modelId="{246117B3-C037-423D-8AB6-C1308444146C}">
      <dgm:prSet phldrT="[Text]" phldr="0"/>
      <dgm:spPr/>
      <dgm:t>
        <a:bodyPr/>
        <a:lstStyle/>
        <a:p>
          <a:r>
            <a:rPr lang="en-US" dirty="0"/>
            <a:t>KV Cache</a:t>
          </a:r>
        </a:p>
      </dgm:t>
    </dgm:pt>
    <dgm:pt modelId="{B8280CB5-6015-4635-AF85-D88BFA68F412}" type="parTrans" cxnId="{1901EC38-F135-4AB6-81D4-B179AF6A120F}">
      <dgm:prSet/>
      <dgm:spPr/>
      <dgm:t>
        <a:bodyPr/>
        <a:lstStyle/>
        <a:p>
          <a:endParaRPr lang="en-US"/>
        </a:p>
      </dgm:t>
    </dgm:pt>
    <dgm:pt modelId="{C2CF90BD-A4CF-4C95-AD57-D98374FB1622}" type="sibTrans" cxnId="{1901EC38-F135-4AB6-81D4-B179AF6A120F}">
      <dgm:prSet/>
      <dgm:spPr/>
      <dgm:t>
        <a:bodyPr/>
        <a:lstStyle/>
        <a:p>
          <a:endParaRPr lang="en-US"/>
        </a:p>
      </dgm:t>
    </dgm:pt>
    <dgm:pt modelId="{D08EB68A-A8F3-43F5-8EC9-E7CABC4421F6}">
      <dgm:prSet phldrT="[Text]" phldr="0"/>
      <dgm:spPr/>
      <dgm:t>
        <a:bodyPr/>
        <a:lstStyle/>
        <a:p>
          <a:r>
            <a:rPr lang="en-US" dirty="0"/>
            <a:t>Remote Fetch</a:t>
          </a:r>
        </a:p>
      </dgm:t>
    </dgm:pt>
    <dgm:pt modelId="{4B076376-5D71-4F30-9152-2EE05B198104}" type="parTrans" cxnId="{7EDAB5C4-4711-4B16-9639-688B9B2833BE}">
      <dgm:prSet/>
      <dgm:spPr/>
      <dgm:t>
        <a:bodyPr/>
        <a:lstStyle/>
        <a:p>
          <a:endParaRPr lang="en-US"/>
        </a:p>
      </dgm:t>
    </dgm:pt>
    <dgm:pt modelId="{ED7E2D27-E186-4493-B504-E2D2784083D3}" type="sibTrans" cxnId="{7EDAB5C4-4711-4B16-9639-688B9B2833BE}">
      <dgm:prSet/>
      <dgm:spPr/>
      <dgm:t>
        <a:bodyPr/>
        <a:lstStyle/>
        <a:p>
          <a:endParaRPr lang="en-US"/>
        </a:p>
      </dgm:t>
    </dgm:pt>
    <dgm:pt modelId="{A6D7853E-4B50-46B0-BF02-BD166CA2FBFC}">
      <dgm:prSet phldrT="[Text]" phldr="0"/>
      <dgm:spPr/>
      <dgm:t>
        <a:bodyPr/>
        <a:lstStyle/>
        <a:p>
          <a:r>
            <a:rPr lang="en-US" dirty="0"/>
            <a:t>Cached KV Only</a:t>
          </a:r>
        </a:p>
      </dgm:t>
    </dgm:pt>
    <dgm:pt modelId="{4BBC0477-E357-405E-8EEF-C860496BE433}" type="parTrans" cxnId="{2F609987-CCF9-48F1-84E8-2D4753D67D30}">
      <dgm:prSet/>
      <dgm:spPr/>
      <dgm:t>
        <a:bodyPr/>
        <a:lstStyle/>
        <a:p>
          <a:endParaRPr lang="en-US"/>
        </a:p>
      </dgm:t>
    </dgm:pt>
    <dgm:pt modelId="{43A82A02-DD23-4FDC-92C8-199126D3A531}" type="sibTrans" cxnId="{2F609987-CCF9-48F1-84E8-2D4753D67D30}">
      <dgm:prSet/>
      <dgm:spPr/>
      <dgm:t>
        <a:bodyPr/>
        <a:lstStyle/>
        <a:p>
          <a:endParaRPr lang="en-US"/>
        </a:p>
      </dgm:t>
    </dgm:pt>
    <dgm:pt modelId="{B60B366B-F372-479A-ABFC-0129E1B4AF6F}">
      <dgm:prSet phldrT="[Text]" phldr="0"/>
      <dgm:spPr/>
      <dgm:t>
        <a:bodyPr/>
        <a:lstStyle/>
        <a:p>
          <a:r>
            <a:rPr lang="en-US" dirty="0"/>
            <a:t>Need One Final Model Setup</a:t>
          </a:r>
        </a:p>
      </dgm:t>
    </dgm:pt>
    <dgm:pt modelId="{BEA32033-C452-4696-AB56-3833B919B411}" type="parTrans" cxnId="{FA6DA0C5-3A97-4545-A649-4ED2FD9D3E9B}">
      <dgm:prSet/>
      <dgm:spPr/>
      <dgm:t>
        <a:bodyPr/>
        <a:lstStyle/>
        <a:p>
          <a:endParaRPr lang="en-US"/>
        </a:p>
      </dgm:t>
    </dgm:pt>
    <dgm:pt modelId="{61D0C76D-8BD1-4653-9A5D-E82F86C1991C}" type="sibTrans" cxnId="{FA6DA0C5-3A97-4545-A649-4ED2FD9D3E9B}">
      <dgm:prSet/>
      <dgm:spPr/>
      <dgm:t>
        <a:bodyPr/>
        <a:lstStyle/>
        <a:p>
          <a:endParaRPr lang="en-US"/>
        </a:p>
      </dgm:t>
    </dgm:pt>
    <dgm:pt modelId="{7F0A8A80-D858-4995-B11C-94E16D258474}">
      <dgm:prSet phldrT="[Text]" phldr="0"/>
      <dgm:spPr/>
      <dgm:t>
        <a:bodyPr/>
        <a:lstStyle/>
        <a:p>
          <a:r>
            <a:rPr lang="en-US"/>
            <a:t>Hidden State</a:t>
          </a:r>
          <a:endParaRPr lang="en-US" dirty="0"/>
        </a:p>
      </dgm:t>
    </dgm:pt>
    <dgm:pt modelId="{8C4F6EEA-A16C-40D2-8A52-97EB0325B5C4}" type="parTrans" cxnId="{866D2679-61DD-4DF8-9287-DD237102BB08}">
      <dgm:prSet/>
      <dgm:spPr/>
      <dgm:t>
        <a:bodyPr/>
        <a:lstStyle/>
        <a:p>
          <a:endParaRPr lang="en-US"/>
        </a:p>
      </dgm:t>
    </dgm:pt>
    <dgm:pt modelId="{43B2968D-1B36-4583-8BC9-84729649C4F3}" type="sibTrans" cxnId="{866D2679-61DD-4DF8-9287-DD237102BB08}">
      <dgm:prSet/>
      <dgm:spPr/>
      <dgm:t>
        <a:bodyPr/>
        <a:lstStyle/>
        <a:p>
          <a:endParaRPr lang="en-US"/>
        </a:p>
      </dgm:t>
    </dgm:pt>
    <dgm:pt modelId="{68C347D5-6C62-46B9-9E29-D9568B06F756}">
      <dgm:prSet phldrT="[Text]" phldr="0"/>
      <dgm:spPr/>
      <dgm:t>
        <a:bodyPr/>
        <a:lstStyle/>
        <a:p>
          <a:r>
            <a:rPr lang="en-US"/>
            <a:t>First Token</a:t>
          </a:r>
          <a:endParaRPr lang="en-US" dirty="0"/>
        </a:p>
      </dgm:t>
    </dgm:pt>
    <dgm:pt modelId="{81BBACAE-1681-4CC2-9CFC-ADF215344655}" type="parTrans" cxnId="{AE178095-C7F6-4E75-9985-362C3E0534BD}">
      <dgm:prSet/>
      <dgm:spPr/>
      <dgm:t>
        <a:bodyPr/>
        <a:lstStyle/>
        <a:p>
          <a:endParaRPr lang="en-US"/>
        </a:p>
      </dgm:t>
    </dgm:pt>
    <dgm:pt modelId="{9A3FCE55-1CE6-4590-95B1-E4DB1ADA960A}" type="sibTrans" cxnId="{AE178095-C7F6-4E75-9985-362C3E0534BD}">
      <dgm:prSet/>
      <dgm:spPr/>
      <dgm:t>
        <a:bodyPr/>
        <a:lstStyle/>
        <a:p>
          <a:endParaRPr lang="en-US"/>
        </a:p>
      </dgm:t>
    </dgm:pt>
    <dgm:pt modelId="{AA0D6976-B5A3-4844-A5EF-3F86074A5D45}">
      <dgm:prSet phldrT="[Text]" phldr="0"/>
      <dgm:spPr/>
      <dgm:t>
        <a:bodyPr/>
        <a:lstStyle/>
        <a:p>
          <a:r>
            <a:rPr lang="en-US"/>
            <a:t>First Token</a:t>
          </a:r>
          <a:endParaRPr lang="en-US" dirty="0"/>
        </a:p>
      </dgm:t>
    </dgm:pt>
    <dgm:pt modelId="{DA32BE9C-C6AB-439E-A6F4-4E9806716433}" type="parTrans" cxnId="{85E2A5A4-9A37-4C21-89A5-B4FFD442D660}">
      <dgm:prSet/>
      <dgm:spPr/>
      <dgm:t>
        <a:bodyPr/>
        <a:lstStyle/>
        <a:p>
          <a:endParaRPr lang="en-US"/>
        </a:p>
      </dgm:t>
    </dgm:pt>
    <dgm:pt modelId="{6F517768-9BDE-44A1-A0B1-1B2067A40364}" type="sibTrans" cxnId="{85E2A5A4-9A37-4C21-89A5-B4FFD442D660}">
      <dgm:prSet/>
      <dgm:spPr/>
      <dgm:t>
        <a:bodyPr/>
        <a:lstStyle/>
        <a:p>
          <a:endParaRPr lang="en-US"/>
        </a:p>
      </dgm:t>
    </dgm:pt>
    <dgm:pt modelId="{CCB7B440-970F-446D-A94C-324EEDD87282}" type="pres">
      <dgm:prSet presAssocID="{93C55667-CAF5-4C73-A3EE-FE147D53A030}" presName="Name0" presStyleCnt="0">
        <dgm:presLayoutVars>
          <dgm:dir/>
          <dgm:animLvl val="lvl"/>
          <dgm:resizeHandles val="exact"/>
        </dgm:presLayoutVars>
      </dgm:prSet>
      <dgm:spPr/>
    </dgm:pt>
    <dgm:pt modelId="{0FB96717-060B-4F53-B8D5-6F0C2C41932D}" type="pres">
      <dgm:prSet presAssocID="{1FCEDD83-9765-46F0-A740-0C8C44ED5862}" presName="vertFlow" presStyleCnt="0"/>
      <dgm:spPr/>
    </dgm:pt>
    <dgm:pt modelId="{2DE43013-C896-40B0-A5F8-76CD336FA1A9}" type="pres">
      <dgm:prSet presAssocID="{1FCEDD83-9765-46F0-A740-0C8C44ED5862}" presName="header" presStyleLbl="node1" presStyleIdx="0" presStyleCnt="2"/>
      <dgm:spPr/>
    </dgm:pt>
    <dgm:pt modelId="{02C06725-C4B4-452C-8635-05F497499349}" type="pres">
      <dgm:prSet presAssocID="{0A9341BC-2D93-4CD0-A2B3-062DA111A6C7}" presName="parTrans" presStyleLbl="sibTrans2D1" presStyleIdx="0" presStyleCnt="7"/>
      <dgm:spPr/>
    </dgm:pt>
    <dgm:pt modelId="{95B62C12-D238-4C15-A6BE-3D011BC56A45}" type="pres">
      <dgm:prSet presAssocID="{1E4A3A95-77C2-4ABB-AC20-99372F3EF4B6}" presName="child" presStyleLbl="alignAccFollowNode1" presStyleIdx="0" presStyleCnt="7">
        <dgm:presLayoutVars>
          <dgm:chMax val="0"/>
          <dgm:bulletEnabled val="1"/>
        </dgm:presLayoutVars>
      </dgm:prSet>
      <dgm:spPr/>
    </dgm:pt>
    <dgm:pt modelId="{4DCE66B7-1E62-4519-B4C3-464B41BF5CD1}" type="pres">
      <dgm:prSet presAssocID="{DBB70EFB-CDCE-4536-9CC3-B5C0A3590C06}" presName="sibTrans" presStyleLbl="sibTrans2D1" presStyleIdx="1" presStyleCnt="7"/>
      <dgm:spPr/>
    </dgm:pt>
    <dgm:pt modelId="{4583F396-F9D5-4646-9FDA-611BE6584E2E}" type="pres">
      <dgm:prSet presAssocID="{246117B3-C037-423D-8AB6-C1308444146C}" presName="child" presStyleLbl="alignAccFollowNode1" presStyleIdx="1" presStyleCnt="7">
        <dgm:presLayoutVars>
          <dgm:chMax val="0"/>
          <dgm:bulletEnabled val="1"/>
        </dgm:presLayoutVars>
      </dgm:prSet>
      <dgm:spPr/>
    </dgm:pt>
    <dgm:pt modelId="{99833648-B9B1-4CE2-9A09-E3F696258B99}" type="pres">
      <dgm:prSet presAssocID="{C2CF90BD-A4CF-4C95-AD57-D98374FB1622}" presName="sibTrans" presStyleLbl="sibTrans2D1" presStyleIdx="2" presStyleCnt="7"/>
      <dgm:spPr/>
    </dgm:pt>
    <dgm:pt modelId="{F79584C7-E07F-4EE5-9133-254023ABC3B7}" type="pres">
      <dgm:prSet presAssocID="{7F0A8A80-D858-4995-B11C-94E16D258474}" presName="child" presStyleLbl="alignAccFollowNode1" presStyleIdx="2" presStyleCnt="7">
        <dgm:presLayoutVars>
          <dgm:chMax val="0"/>
          <dgm:bulletEnabled val="1"/>
        </dgm:presLayoutVars>
      </dgm:prSet>
      <dgm:spPr/>
    </dgm:pt>
    <dgm:pt modelId="{25B89DD4-8DCF-49A5-9D13-A65AA79C5A2F}" type="pres">
      <dgm:prSet presAssocID="{43B2968D-1B36-4583-8BC9-84729649C4F3}" presName="sibTrans" presStyleLbl="sibTrans2D1" presStyleIdx="3" presStyleCnt="7"/>
      <dgm:spPr/>
    </dgm:pt>
    <dgm:pt modelId="{5794428E-26C7-4CE0-8C32-ECF2C7C3EF84}" type="pres">
      <dgm:prSet presAssocID="{68C347D5-6C62-46B9-9E29-D9568B06F756}" presName="child" presStyleLbl="alignAccFollowNode1" presStyleIdx="3" presStyleCnt="7">
        <dgm:presLayoutVars>
          <dgm:chMax val="0"/>
          <dgm:bulletEnabled val="1"/>
        </dgm:presLayoutVars>
      </dgm:prSet>
      <dgm:spPr/>
    </dgm:pt>
    <dgm:pt modelId="{79B5DD67-3B24-4D88-9392-45B35B533FAF}" type="pres">
      <dgm:prSet presAssocID="{1FCEDD83-9765-46F0-A740-0C8C44ED5862}" presName="hSp" presStyleCnt="0"/>
      <dgm:spPr/>
    </dgm:pt>
    <dgm:pt modelId="{F9D26E60-C98B-41D0-BA43-637DAD15ACC8}" type="pres">
      <dgm:prSet presAssocID="{D08EB68A-A8F3-43F5-8EC9-E7CABC4421F6}" presName="vertFlow" presStyleCnt="0"/>
      <dgm:spPr/>
    </dgm:pt>
    <dgm:pt modelId="{EA6CBCD9-26A5-430A-AE1D-B12B65FC7D52}" type="pres">
      <dgm:prSet presAssocID="{D08EB68A-A8F3-43F5-8EC9-E7CABC4421F6}" presName="header" presStyleLbl="node1" presStyleIdx="1" presStyleCnt="2"/>
      <dgm:spPr/>
    </dgm:pt>
    <dgm:pt modelId="{0E5ED8D3-55B8-405A-86E2-13D131AB0527}" type="pres">
      <dgm:prSet presAssocID="{4BBC0477-E357-405E-8EEF-C860496BE433}" presName="parTrans" presStyleLbl="sibTrans2D1" presStyleIdx="4" presStyleCnt="7"/>
      <dgm:spPr/>
    </dgm:pt>
    <dgm:pt modelId="{DEEF9BFA-2728-4F46-95D7-D49A6D4B30F0}" type="pres">
      <dgm:prSet presAssocID="{A6D7853E-4B50-46B0-BF02-BD166CA2FBFC}" presName="child" presStyleLbl="alignAccFollowNode1" presStyleIdx="4" presStyleCnt="7">
        <dgm:presLayoutVars>
          <dgm:chMax val="0"/>
          <dgm:bulletEnabled val="1"/>
        </dgm:presLayoutVars>
      </dgm:prSet>
      <dgm:spPr/>
    </dgm:pt>
    <dgm:pt modelId="{C828E434-70A3-4B15-89DD-7D94D41EB809}" type="pres">
      <dgm:prSet presAssocID="{43A82A02-DD23-4FDC-92C8-199126D3A531}" presName="sibTrans" presStyleLbl="sibTrans2D1" presStyleIdx="5" presStyleCnt="7"/>
      <dgm:spPr/>
    </dgm:pt>
    <dgm:pt modelId="{E9936604-1126-4855-9FED-A9C2ECA57CB2}" type="pres">
      <dgm:prSet presAssocID="{B60B366B-F372-479A-ABFC-0129E1B4AF6F}" presName="child" presStyleLbl="alignAccFollowNode1" presStyleIdx="5" presStyleCnt="7">
        <dgm:presLayoutVars>
          <dgm:chMax val="0"/>
          <dgm:bulletEnabled val="1"/>
        </dgm:presLayoutVars>
      </dgm:prSet>
      <dgm:spPr/>
    </dgm:pt>
    <dgm:pt modelId="{BC5A7BAE-8463-483B-BC64-49E51242EC51}" type="pres">
      <dgm:prSet presAssocID="{61D0C76D-8BD1-4653-9A5D-E82F86C1991C}" presName="sibTrans" presStyleLbl="sibTrans2D1" presStyleIdx="6" presStyleCnt="7"/>
      <dgm:spPr/>
    </dgm:pt>
    <dgm:pt modelId="{A1EF2984-D1CF-4A68-9FD7-C9082D21E872}" type="pres">
      <dgm:prSet presAssocID="{AA0D6976-B5A3-4844-A5EF-3F86074A5D45}" presName="child" presStyleLbl="alignAccFollowNode1" presStyleIdx="6" presStyleCnt="7">
        <dgm:presLayoutVars>
          <dgm:chMax val="0"/>
          <dgm:bulletEnabled val="1"/>
        </dgm:presLayoutVars>
      </dgm:prSet>
      <dgm:spPr/>
    </dgm:pt>
  </dgm:ptLst>
  <dgm:cxnLst>
    <dgm:cxn modelId="{39552122-FDFD-4F7A-A086-AE09DF9A22DB}" type="presOf" srcId="{1FCEDD83-9765-46F0-A740-0C8C44ED5862}" destId="{2DE43013-C896-40B0-A5F8-76CD336FA1A9}" srcOrd="0" destOrd="0" presId="urn:microsoft.com/office/officeart/2005/8/layout/lProcess1"/>
    <dgm:cxn modelId="{1901EC38-F135-4AB6-81D4-B179AF6A120F}" srcId="{1FCEDD83-9765-46F0-A740-0C8C44ED5862}" destId="{246117B3-C037-423D-8AB6-C1308444146C}" srcOrd="1" destOrd="0" parTransId="{B8280CB5-6015-4635-AF85-D88BFA68F412}" sibTransId="{C2CF90BD-A4CF-4C95-AD57-D98374FB1622}"/>
    <dgm:cxn modelId="{D49A7340-F593-46DF-8CA9-96D9B2BA0E1A}" type="presOf" srcId="{4BBC0477-E357-405E-8EEF-C860496BE433}" destId="{0E5ED8D3-55B8-405A-86E2-13D131AB0527}" srcOrd="0" destOrd="0" presId="urn:microsoft.com/office/officeart/2005/8/layout/lProcess1"/>
    <dgm:cxn modelId="{08831342-11E5-46BA-A09A-9D08CB279D95}" type="presOf" srcId="{A6D7853E-4B50-46B0-BF02-BD166CA2FBFC}" destId="{DEEF9BFA-2728-4F46-95D7-D49A6D4B30F0}" srcOrd="0" destOrd="0" presId="urn:microsoft.com/office/officeart/2005/8/layout/lProcess1"/>
    <dgm:cxn modelId="{EA44BF68-D246-4E70-A651-1674EB8176D4}" type="presOf" srcId="{D08EB68A-A8F3-43F5-8EC9-E7CABC4421F6}" destId="{EA6CBCD9-26A5-430A-AE1D-B12B65FC7D52}" srcOrd="0" destOrd="0" presId="urn:microsoft.com/office/officeart/2005/8/layout/lProcess1"/>
    <dgm:cxn modelId="{EA73A76C-6BEB-4D99-9DBD-B9AFFCA01226}" type="presOf" srcId="{0A9341BC-2D93-4CD0-A2B3-062DA111A6C7}" destId="{02C06725-C4B4-452C-8635-05F497499349}" srcOrd="0" destOrd="0" presId="urn:microsoft.com/office/officeart/2005/8/layout/lProcess1"/>
    <dgm:cxn modelId="{04D68052-A909-4987-8C0C-0E7739B65273}" type="presOf" srcId="{DBB70EFB-CDCE-4536-9CC3-B5C0A3590C06}" destId="{4DCE66B7-1E62-4519-B4C3-464B41BF5CD1}" srcOrd="0" destOrd="0" presId="urn:microsoft.com/office/officeart/2005/8/layout/lProcess1"/>
    <dgm:cxn modelId="{1CA7F673-AAEF-4F73-8C47-79AF31F966A7}" type="presOf" srcId="{43A82A02-DD23-4FDC-92C8-199126D3A531}" destId="{C828E434-70A3-4B15-89DD-7D94D41EB809}" srcOrd="0" destOrd="0" presId="urn:microsoft.com/office/officeart/2005/8/layout/lProcess1"/>
    <dgm:cxn modelId="{4335BF76-439F-4719-9C62-ECBA2D0608FC}" type="presOf" srcId="{B60B366B-F372-479A-ABFC-0129E1B4AF6F}" destId="{E9936604-1126-4855-9FED-A9C2ECA57CB2}" srcOrd="0" destOrd="0" presId="urn:microsoft.com/office/officeart/2005/8/layout/lProcess1"/>
    <dgm:cxn modelId="{866D2679-61DD-4DF8-9287-DD237102BB08}" srcId="{1FCEDD83-9765-46F0-A740-0C8C44ED5862}" destId="{7F0A8A80-D858-4995-B11C-94E16D258474}" srcOrd="2" destOrd="0" parTransId="{8C4F6EEA-A16C-40D2-8A52-97EB0325B5C4}" sibTransId="{43B2968D-1B36-4583-8BC9-84729649C4F3}"/>
    <dgm:cxn modelId="{2F609987-CCF9-48F1-84E8-2D4753D67D30}" srcId="{D08EB68A-A8F3-43F5-8EC9-E7CABC4421F6}" destId="{A6D7853E-4B50-46B0-BF02-BD166CA2FBFC}" srcOrd="0" destOrd="0" parTransId="{4BBC0477-E357-405E-8EEF-C860496BE433}" sibTransId="{43A82A02-DD23-4FDC-92C8-199126D3A531}"/>
    <dgm:cxn modelId="{AE178095-C7F6-4E75-9985-362C3E0534BD}" srcId="{1FCEDD83-9765-46F0-A740-0C8C44ED5862}" destId="{68C347D5-6C62-46B9-9E29-D9568B06F756}" srcOrd="3" destOrd="0" parTransId="{81BBACAE-1681-4CC2-9CFC-ADF215344655}" sibTransId="{9A3FCE55-1CE6-4590-95B1-E4DB1ADA960A}"/>
    <dgm:cxn modelId="{01CBF99B-7C65-46DA-BA63-96DC36253C0B}" type="presOf" srcId="{1E4A3A95-77C2-4ABB-AC20-99372F3EF4B6}" destId="{95B62C12-D238-4C15-A6BE-3D011BC56A45}" srcOrd="0" destOrd="0" presId="urn:microsoft.com/office/officeart/2005/8/layout/lProcess1"/>
    <dgm:cxn modelId="{85E2A5A4-9A37-4C21-89A5-B4FFD442D660}" srcId="{D08EB68A-A8F3-43F5-8EC9-E7CABC4421F6}" destId="{AA0D6976-B5A3-4844-A5EF-3F86074A5D45}" srcOrd="2" destOrd="0" parTransId="{DA32BE9C-C6AB-439E-A6F4-4E9806716433}" sibTransId="{6F517768-9BDE-44A1-A0B1-1B2067A40364}"/>
    <dgm:cxn modelId="{8526D1A5-7C07-48D3-9F0C-F67BBBC45B4D}" srcId="{1FCEDD83-9765-46F0-A740-0C8C44ED5862}" destId="{1E4A3A95-77C2-4ABB-AC20-99372F3EF4B6}" srcOrd="0" destOrd="0" parTransId="{0A9341BC-2D93-4CD0-A2B3-062DA111A6C7}" sibTransId="{DBB70EFB-CDCE-4536-9CC3-B5C0A3590C06}"/>
    <dgm:cxn modelId="{8D7839A6-121A-435A-AB92-272A73D1DFDB}" type="presOf" srcId="{AA0D6976-B5A3-4844-A5EF-3F86074A5D45}" destId="{A1EF2984-D1CF-4A68-9FD7-C9082D21E872}" srcOrd="0" destOrd="0" presId="urn:microsoft.com/office/officeart/2005/8/layout/lProcess1"/>
    <dgm:cxn modelId="{A466A2AE-617A-469B-9208-6089D229A6F9}" srcId="{93C55667-CAF5-4C73-A3EE-FE147D53A030}" destId="{1FCEDD83-9765-46F0-A740-0C8C44ED5862}" srcOrd="0" destOrd="0" parTransId="{EB1D5279-0DEF-454A-B862-7329730AF68F}" sibTransId="{656E9937-BE85-49BB-9B78-3688898C2EE6}"/>
    <dgm:cxn modelId="{C06485BD-C5EA-44A4-A57C-EC06C40DBD70}" type="presOf" srcId="{43B2968D-1B36-4583-8BC9-84729649C4F3}" destId="{25B89DD4-8DCF-49A5-9D13-A65AA79C5A2F}" srcOrd="0" destOrd="0" presId="urn:microsoft.com/office/officeart/2005/8/layout/lProcess1"/>
    <dgm:cxn modelId="{DD7A6FC1-2826-41F4-A966-42812C4A086E}" type="presOf" srcId="{93C55667-CAF5-4C73-A3EE-FE147D53A030}" destId="{CCB7B440-970F-446D-A94C-324EEDD87282}" srcOrd="0" destOrd="0" presId="urn:microsoft.com/office/officeart/2005/8/layout/lProcess1"/>
    <dgm:cxn modelId="{7EDAB5C4-4711-4B16-9639-688B9B2833BE}" srcId="{93C55667-CAF5-4C73-A3EE-FE147D53A030}" destId="{D08EB68A-A8F3-43F5-8EC9-E7CABC4421F6}" srcOrd="1" destOrd="0" parTransId="{4B076376-5D71-4F30-9152-2EE05B198104}" sibTransId="{ED7E2D27-E186-4493-B504-E2D2784083D3}"/>
    <dgm:cxn modelId="{FA6DA0C5-3A97-4545-A649-4ED2FD9D3E9B}" srcId="{D08EB68A-A8F3-43F5-8EC9-E7CABC4421F6}" destId="{B60B366B-F372-479A-ABFC-0129E1B4AF6F}" srcOrd="1" destOrd="0" parTransId="{BEA32033-C452-4696-AB56-3833B919B411}" sibTransId="{61D0C76D-8BD1-4653-9A5D-E82F86C1991C}"/>
    <dgm:cxn modelId="{C77E54D0-9668-4080-A617-458842FE619B}" type="presOf" srcId="{C2CF90BD-A4CF-4C95-AD57-D98374FB1622}" destId="{99833648-B9B1-4CE2-9A09-E3F696258B99}" srcOrd="0" destOrd="0" presId="urn:microsoft.com/office/officeart/2005/8/layout/lProcess1"/>
    <dgm:cxn modelId="{73EDD5D7-89C7-4978-9A37-48B868ACD572}" type="presOf" srcId="{68C347D5-6C62-46B9-9E29-D9568B06F756}" destId="{5794428E-26C7-4CE0-8C32-ECF2C7C3EF84}" srcOrd="0" destOrd="0" presId="urn:microsoft.com/office/officeart/2005/8/layout/lProcess1"/>
    <dgm:cxn modelId="{393C6DD9-9A50-46F9-AD33-48C2918A08F2}" type="presOf" srcId="{246117B3-C037-423D-8AB6-C1308444146C}" destId="{4583F396-F9D5-4646-9FDA-611BE6584E2E}" srcOrd="0" destOrd="0" presId="urn:microsoft.com/office/officeart/2005/8/layout/lProcess1"/>
    <dgm:cxn modelId="{C3AE10DC-121D-43EF-8877-60B687181468}" type="presOf" srcId="{61D0C76D-8BD1-4653-9A5D-E82F86C1991C}" destId="{BC5A7BAE-8463-483B-BC64-49E51242EC51}" srcOrd="0" destOrd="0" presId="urn:microsoft.com/office/officeart/2005/8/layout/lProcess1"/>
    <dgm:cxn modelId="{F79CE8E8-6DC0-44B9-A920-BCDA63FEE516}" type="presOf" srcId="{7F0A8A80-D858-4995-B11C-94E16D258474}" destId="{F79584C7-E07F-4EE5-9133-254023ABC3B7}" srcOrd="0" destOrd="0" presId="urn:microsoft.com/office/officeart/2005/8/layout/lProcess1"/>
    <dgm:cxn modelId="{2C79F41C-8BB3-4B3A-8864-400F5B605151}" type="presParOf" srcId="{CCB7B440-970F-446D-A94C-324EEDD87282}" destId="{0FB96717-060B-4F53-B8D5-6F0C2C41932D}" srcOrd="0" destOrd="0" presId="urn:microsoft.com/office/officeart/2005/8/layout/lProcess1"/>
    <dgm:cxn modelId="{20A0777A-3AE1-49B8-8A1E-D17ABFFF7150}" type="presParOf" srcId="{0FB96717-060B-4F53-B8D5-6F0C2C41932D}" destId="{2DE43013-C896-40B0-A5F8-76CD336FA1A9}" srcOrd="0" destOrd="0" presId="urn:microsoft.com/office/officeart/2005/8/layout/lProcess1"/>
    <dgm:cxn modelId="{C9F557A4-68F0-4BBA-851C-C3E2F79DF1FB}" type="presParOf" srcId="{0FB96717-060B-4F53-B8D5-6F0C2C41932D}" destId="{02C06725-C4B4-452C-8635-05F497499349}" srcOrd="1" destOrd="0" presId="urn:microsoft.com/office/officeart/2005/8/layout/lProcess1"/>
    <dgm:cxn modelId="{73C9B2CE-45AE-4D0F-8DB5-4B441C44C281}" type="presParOf" srcId="{0FB96717-060B-4F53-B8D5-6F0C2C41932D}" destId="{95B62C12-D238-4C15-A6BE-3D011BC56A45}" srcOrd="2" destOrd="0" presId="urn:microsoft.com/office/officeart/2005/8/layout/lProcess1"/>
    <dgm:cxn modelId="{303D73E1-A41C-4E82-B3A0-5FAA73388A1F}" type="presParOf" srcId="{0FB96717-060B-4F53-B8D5-6F0C2C41932D}" destId="{4DCE66B7-1E62-4519-B4C3-464B41BF5CD1}" srcOrd="3" destOrd="0" presId="urn:microsoft.com/office/officeart/2005/8/layout/lProcess1"/>
    <dgm:cxn modelId="{7ACD5BFD-3192-49A6-BA6E-D30059E877E2}" type="presParOf" srcId="{0FB96717-060B-4F53-B8D5-6F0C2C41932D}" destId="{4583F396-F9D5-4646-9FDA-611BE6584E2E}" srcOrd="4" destOrd="0" presId="urn:microsoft.com/office/officeart/2005/8/layout/lProcess1"/>
    <dgm:cxn modelId="{68986CB1-6533-44F3-B7E6-DB987CDC04E6}" type="presParOf" srcId="{0FB96717-060B-4F53-B8D5-6F0C2C41932D}" destId="{99833648-B9B1-4CE2-9A09-E3F696258B99}" srcOrd="5" destOrd="0" presId="urn:microsoft.com/office/officeart/2005/8/layout/lProcess1"/>
    <dgm:cxn modelId="{74C48D01-5CB8-41DB-BA6B-892EFCAF1D24}" type="presParOf" srcId="{0FB96717-060B-4F53-B8D5-6F0C2C41932D}" destId="{F79584C7-E07F-4EE5-9133-254023ABC3B7}" srcOrd="6" destOrd="0" presId="urn:microsoft.com/office/officeart/2005/8/layout/lProcess1"/>
    <dgm:cxn modelId="{ED505695-193D-4055-9893-9F96E542F222}" type="presParOf" srcId="{0FB96717-060B-4F53-B8D5-6F0C2C41932D}" destId="{25B89DD4-8DCF-49A5-9D13-A65AA79C5A2F}" srcOrd="7" destOrd="0" presId="urn:microsoft.com/office/officeart/2005/8/layout/lProcess1"/>
    <dgm:cxn modelId="{87D08F2A-FA4A-4832-8651-47E9B2AE1956}" type="presParOf" srcId="{0FB96717-060B-4F53-B8D5-6F0C2C41932D}" destId="{5794428E-26C7-4CE0-8C32-ECF2C7C3EF84}" srcOrd="8" destOrd="0" presId="urn:microsoft.com/office/officeart/2005/8/layout/lProcess1"/>
    <dgm:cxn modelId="{438DBB76-54BB-4322-978F-36041988F1F7}" type="presParOf" srcId="{CCB7B440-970F-446D-A94C-324EEDD87282}" destId="{79B5DD67-3B24-4D88-9392-45B35B533FAF}" srcOrd="1" destOrd="0" presId="urn:microsoft.com/office/officeart/2005/8/layout/lProcess1"/>
    <dgm:cxn modelId="{1A889F4C-6BB3-47A5-B9E2-FE1C15D2B8FB}" type="presParOf" srcId="{CCB7B440-970F-446D-A94C-324EEDD87282}" destId="{F9D26E60-C98B-41D0-BA43-637DAD15ACC8}" srcOrd="2" destOrd="0" presId="urn:microsoft.com/office/officeart/2005/8/layout/lProcess1"/>
    <dgm:cxn modelId="{62B698BC-627D-467F-9078-4EBAD8BED5B5}" type="presParOf" srcId="{F9D26E60-C98B-41D0-BA43-637DAD15ACC8}" destId="{EA6CBCD9-26A5-430A-AE1D-B12B65FC7D52}" srcOrd="0" destOrd="0" presId="urn:microsoft.com/office/officeart/2005/8/layout/lProcess1"/>
    <dgm:cxn modelId="{AB70917A-6630-440D-B38A-252DDFDF33E0}" type="presParOf" srcId="{F9D26E60-C98B-41D0-BA43-637DAD15ACC8}" destId="{0E5ED8D3-55B8-405A-86E2-13D131AB0527}" srcOrd="1" destOrd="0" presId="urn:microsoft.com/office/officeart/2005/8/layout/lProcess1"/>
    <dgm:cxn modelId="{61B029A4-FC21-4FC1-8388-011B8AF6E36F}" type="presParOf" srcId="{F9D26E60-C98B-41D0-BA43-637DAD15ACC8}" destId="{DEEF9BFA-2728-4F46-95D7-D49A6D4B30F0}" srcOrd="2" destOrd="0" presId="urn:microsoft.com/office/officeart/2005/8/layout/lProcess1"/>
    <dgm:cxn modelId="{7B4E47EA-2EF6-4EF1-AA39-18CD46683739}" type="presParOf" srcId="{F9D26E60-C98B-41D0-BA43-637DAD15ACC8}" destId="{C828E434-70A3-4B15-89DD-7D94D41EB809}" srcOrd="3" destOrd="0" presId="urn:microsoft.com/office/officeart/2005/8/layout/lProcess1"/>
    <dgm:cxn modelId="{1C621B5F-920C-4213-9830-D7C7EE7309B8}" type="presParOf" srcId="{F9D26E60-C98B-41D0-BA43-637DAD15ACC8}" destId="{E9936604-1126-4855-9FED-A9C2ECA57CB2}" srcOrd="4" destOrd="0" presId="urn:microsoft.com/office/officeart/2005/8/layout/lProcess1"/>
    <dgm:cxn modelId="{4A3BD310-9EA2-41CE-B6EB-0633423CF962}" type="presParOf" srcId="{F9D26E60-C98B-41D0-BA43-637DAD15ACC8}" destId="{BC5A7BAE-8463-483B-BC64-49E51242EC51}" srcOrd="5" destOrd="0" presId="urn:microsoft.com/office/officeart/2005/8/layout/lProcess1"/>
    <dgm:cxn modelId="{A9EA6DDB-D286-43EB-8F82-253764B490BA}" type="presParOf" srcId="{F9D26E60-C98B-41D0-BA43-637DAD15ACC8}" destId="{A1EF2984-D1CF-4A68-9FD7-C9082D21E872}"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D0587B-B5ED-40FB-B007-796329D7875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9B6107D-F576-4BE1-A4A2-65B026A70444}">
      <dgm:prSet phldrT="[Text]"/>
      <dgm:spPr/>
      <dgm:t>
        <a:bodyPr/>
        <a:lstStyle/>
        <a:p>
          <a:pPr>
            <a:buNone/>
          </a:pPr>
          <a:r>
            <a:rPr lang="en-US" dirty="0"/>
            <a:t>Input prompt</a:t>
          </a:r>
        </a:p>
      </dgm:t>
    </dgm:pt>
    <dgm:pt modelId="{1BF22353-326E-4E3E-B6D4-AFC81BC86CEC}" type="parTrans" cxnId="{722A19AD-8C96-46D6-A688-6A8BD801799F}">
      <dgm:prSet/>
      <dgm:spPr/>
      <dgm:t>
        <a:bodyPr/>
        <a:lstStyle/>
        <a:p>
          <a:endParaRPr lang="en-US"/>
        </a:p>
      </dgm:t>
    </dgm:pt>
    <dgm:pt modelId="{77F4E540-E37A-4C80-B7F0-F4FCCA40D8F9}" type="sibTrans" cxnId="{722A19AD-8C96-46D6-A688-6A8BD801799F}">
      <dgm:prSet/>
      <dgm:spPr/>
      <dgm:t>
        <a:bodyPr/>
        <a:lstStyle/>
        <a:p>
          <a:endParaRPr lang="en-US"/>
        </a:p>
      </dgm:t>
    </dgm:pt>
    <dgm:pt modelId="{FDDCBBBE-8CDF-4338-A125-EAF0E77F4E4C}">
      <dgm:prSet phldrT="[Text]" phldr="0"/>
      <dgm:spPr/>
      <dgm:t>
        <a:bodyPr/>
        <a:lstStyle/>
        <a:p>
          <a:r>
            <a:rPr lang="en-US" dirty="0"/>
            <a:t>x₁, x₂, …, xₙ</a:t>
          </a:r>
        </a:p>
      </dgm:t>
    </dgm:pt>
    <dgm:pt modelId="{2A12A8F9-84CF-4F1C-900A-7ADEC3ECE385}" type="parTrans" cxnId="{13671FC7-3014-49C9-87DF-C73D7C78D823}">
      <dgm:prSet/>
      <dgm:spPr/>
      <dgm:t>
        <a:bodyPr/>
        <a:lstStyle/>
        <a:p>
          <a:endParaRPr lang="en-US"/>
        </a:p>
      </dgm:t>
    </dgm:pt>
    <dgm:pt modelId="{442A8D3C-E3FA-4A5F-805B-36ED4338CA0A}" type="sibTrans" cxnId="{13671FC7-3014-49C9-87DF-C73D7C78D823}">
      <dgm:prSet/>
      <dgm:spPr/>
      <dgm:t>
        <a:bodyPr/>
        <a:lstStyle/>
        <a:p>
          <a:endParaRPr lang="en-US"/>
        </a:p>
      </dgm:t>
    </dgm:pt>
    <dgm:pt modelId="{358CAC06-B691-414A-8E16-EC0EDC540539}">
      <dgm:prSet phldrT="[Text]" phldr="0"/>
      <dgm:spPr/>
      <dgm:t>
        <a:bodyPr/>
        <a:lstStyle/>
        <a:p>
          <a:r>
            <a:rPr lang="en-US" dirty="0"/>
            <a:t>Long-context input tokens</a:t>
          </a:r>
        </a:p>
      </dgm:t>
    </dgm:pt>
    <dgm:pt modelId="{D829164B-755F-41A2-8B54-3EB9C7F78CFE}" type="parTrans" cxnId="{903C0895-5ECC-4059-B367-95C03A44B89E}">
      <dgm:prSet/>
      <dgm:spPr/>
      <dgm:t>
        <a:bodyPr/>
        <a:lstStyle/>
        <a:p>
          <a:endParaRPr lang="en-US"/>
        </a:p>
      </dgm:t>
    </dgm:pt>
    <dgm:pt modelId="{0204BCF3-E47D-437A-9B4D-F9E0E94E8AC5}" type="sibTrans" cxnId="{903C0895-5ECC-4059-B367-95C03A44B89E}">
      <dgm:prSet/>
      <dgm:spPr/>
      <dgm:t>
        <a:bodyPr/>
        <a:lstStyle/>
        <a:p>
          <a:endParaRPr lang="en-US"/>
        </a:p>
      </dgm:t>
    </dgm:pt>
    <dgm:pt modelId="{808B0C8F-08FE-4DBE-B687-24DDAE9B7C86}">
      <dgm:prSet phldrT="[Text]"/>
      <dgm:spPr/>
      <dgm:t>
        <a:bodyPr/>
        <a:lstStyle/>
        <a:p>
          <a:pPr>
            <a:buNone/>
          </a:pPr>
          <a:r>
            <a:rPr lang="en-US" dirty="0"/>
            <a:t>Prefill</a:t>
          </a:r>
        </a:p>
      </dgm:t>
    </dgm:pt>
    <dgm:pt modelId="{FDAC4BCD-3CDA-4B7E-9270-3C4FFD152BD1}" type="parTrans" cxnId="{DBA21AAD-1B48-430A-8038-84416E77F16A}">
      <dgm:prSet/>
      <dgm:spPr/>
      <dgm:t>
        <a:bodyPr/>
        <a:lstStyle/>
        <a:p>
          <a:endParaRPr lang="en-US"/>
        </a:p>
      </dgm:t>
    </dgm:pt>
    <dgm:pt modelId="{20619555-D76D-467F-9A4F-58C430E975E5}" type="sibTrans" cxnId="{DBA21AAD-1B48-430A-8038-84416E77F16A}">
      <dgm:prSet/>
      <dgm:spPr/>
      <dgm:t>
        <a:bodyPr/>
        <a:lstStyle/>
        <a:p>
          <a:endParaRPr lang="en-US"/>
        </a:p>
      </dgm:t>
    </dgm:pt>
    <dgm:pt modelId="{E7FB3D65-C9AB-4792-B6A1-2F727E66C860}">
      <dgm:prSet phldrT="[Text]"/>
      <dgm:spPr/>
      <dgm:t>
        <a:bodyPr/>
        <a:lstStyle/>
        <a:p>
          <a:pPr>
            <a:buNone/>
          </a:pPr>
          <a:r>
            <a:rPr lang="en-US" dirty="0"/>
            <a:t>Read the entire prompt</a:t>
          </a:r>
        </a:p>
      </dgm:t>
    </dgm:pt>
    <dgm:pt modelId="{79F00AB6-AC32-4969-8AA0-FB3557430EC9}" type="parTrans" cxnId="{A75FEE60-6135-40E0-980E-81B7C7A3C461}">
      <dgm:prSet/>
      <dgm:spPr/>
      <dgm:t>
        <a:bodyPr/>
        <a:lstStyle/>
        <a:p>
          <a:endParaRPr lang="en-US"/>
        </a:p>
      </dgm:t>
    </dgm:pt>
    <dgm:pt modelId="{9923546B-4BB7-4A6D-BCFE-232B9DE70D2F}" type="sibTrans" cxnId="{A75FEE60-6135-40E0-980E-81B7C7A3C461}">
      <dgm:prSet/>
      <dgm:spPr/>
      <dgm:t>
        <a:bodyPr/>
        <a:lstStyle/>
        <a:p>
          <a:endParaRPr lang="en-US"/>
        </a:p>
      </dgm:t>
    </dgm:pt>
    <dgm:pt modelId="{CB2CA4FD-8FA1-4690-9C47-F4D85677D849}">
      <dgm:prSet phldrT="[Text]"/>
      <dgm:spPr/>
      <dgm:t>
        <a:bodyPr/>
        <a:lstStyle/>
        <a:p>
          <a:pPr>
            <a:buNone/>
          </a:pPr>
          <a:r>
            <a:rPr lang="en-US" dirty="0"/>
            <a:t>Parallel over input tokens</a:t>
          </a:r>
        </a:p>
      </dgm:t>
    </dgm:pt>
    <dgm:pt modelId="{521037E3-8B33-4754-AF10-0A263BFE9CD4}" type="parTrans" cxnId="{A8DAFDF5-F099-4498-9BD5-7BFDFD3F16E4}">
      <dgm:prSet/>
      <dgm:spPr/>
      <dgm:t>
        <a:bodyPr/>
        <a:lstStyle/>
        <a:p>
          <a:endParaRPr lang="en-US"/>
        </a:p>
      </dgm:t>
    </dgm:pt>
    <dgm:pt modelId="{CA4A3957-9A85-45F0-B09E-317EA7F79296}" type="sibTrans" cxnId="{A8DAFDF5-F099-4498-9BD5-7BFDFD3F16E4}">
      <dgm:prSet/>
      <dgm:spPr/>
      <dgm:t>
        <a:bodyPr/>
        <a:lstStyle/>
        <a:p>
          <a:endParaRPr lang="en-US"/>
        </a:p>
      </dgm:t>
    </dgm:pt>
    <dgm:pt modelId="{5C177971-C199-4655-868C-2F2A4899E7DE}">
      <dgm:prSet phldrT="[Text]"/>
      <dgm:spPr/>
      <dgm:t>
        <a:bodyPr/>
        <a:lstStyle/>
        <a:p>
          <a:pPr>
            <a:buNone/>
          </a:pPr>
          <a:r>
            <a:rPr lang="en-US" dirty="0"/>
            <a:t>First token</a:t>
          </a:r>
        </a:p>
      </dgm:t>
    </dgm:pt>
    <dgm:pt modelId="{E0E457E6-53C0-4929-BC09-B1585A5E4F16}" type="parTrans" cxnId="{490424F8-A8CB-4B77-BB26-567E6E441CFD}">
      <dgm:prSet/>
      <dgm:spPr/>
      <dgm:t>
        <a:bodyPr/>
        <a:lstStyle/>
        <a:p>
          <a:endParaRPr lang="en-US"/>
        </a:p>
      </dgm:t>
    </dgm:pt>
    <dgm:pt modelId="{3F849CD8-CC42-47F4-9B39-94D93C44E796}" type="sibTrans" cxnId="{490424F8-A8CB-4B77-BB26-567E6E441CFD}">
      <dgm:prSet/>
      <dgm:spPr/>
      <dgm:t>
        <a:bodyPr/>
        <a:lstStyle/>
        <a:p>
          <a:endParaRPr lang="en-US"/>
        </a:p>
      </dgm:t>
    </dgm:pt>
    <dgm:pt modelId="{FBDAD0E5-A263-41EE-95A3-48EDAADA024A}">
      <dgm:prSet phldrT="[Text]"/>
      <dgm:spPr/>
      <dgm:t>
        <a:bodyPr/>
        <a:lstStyle/>
        <a:p>
          <a:pPr>
            <a:buNone/>
          </a:pPr>
          <a:r>
            <a:rPr lang="en-US" dirty="0"/>
            <a:t>Generate y₁</a:t>
          </a:r>
        </a:p>
      </dgm:t>
    </dgm:pt>
    <dgm:pt modelId="{F7946878-9264-41AA-BA56-4E7E320D5C46}" type="parTrans" cxnId="{5BC5C211-56CB-474D-B044-47F96364C6A7}">
      <dgm:prSet/>
      <dgm:spPr/>
      <dgm:t>
        <a:bodyPr/>
        <a:lstStyle/>
        <a:p>
          <a:endParaRPr lang="en-US"/>
        </a:p>
      </dgm:t>
    </dgm:pt>
    <dgm:pt modelId="{E6FE7B9B-D32C-4ECB-86F9-0BBA561B6E40}" type="sibTrans" cxnId="{5BC5C211-56CB-474D-B044-47F96364C6A7}">
      <dgm:prSet/>
      <dgm:spPr/>
      <dgm:t>
        <a:bodyPr/>
        <a:lstStyle/>
        <a:p>
          <a:endParaRPr lang="en-US"/>
        </a:p>
      </dgm:t>
    </dgm:pt>
    <dgm:pt modelId="{31624A7E-B024-4B18-ADB4-3CE5A22D68C7}">
      <dgm:prSet phldrT="[Text]"/>
      <dgm:spPr/>
      <dgm:t>
        <a:bodyPr/>
        <a:lstStyle/>
        <a:p>
          <a:pPr>
            <a:buNone/>
          </a:pPr>
          <a:r>
            <a:rPr lang="en-US" dirty="0"/>
            <a:t>TTFT ends here</a:t>
          </a:r>
        </a:p>
      </dgm:t>
    </dgm:pt>
    <dgm:pt modelId="{95FFCC43-748C-4C28-ABD5-4707A0B36437}" type="parTrans" cxnId="{608699CC-89C2-448E-98B8-AE48097D6641}">
      <dgm:prSet/>
      <dgm:spPr/>
      <dgm:t>
        <a:bodyPr/>
        <a:lstStyle/>
        <a:p>
          <a:endParaRPr lang="en-US"/>
        </a:p>
      </dgm:t>
    </dgm:pt>
    <dgm:pt modelId="{5E48349C-6A2F-4AF2-82A3-D01E43BCE18A}" type="sibTrans" cxnId="{608699CC-89C2-448E-98B8-AE48097D6641}">
      <dgm:prSet/>
      <dgm:spPr/>
      <dgm:t>
        <a:bodyPr/>
        <a:lstStyle/>
        <a:p>
          <a:endParaRPr lang="en-US"/>
        </a:p>
      </dgm:t>
    </dgm:pt>
    <dgm:pt modelId="{11350BE7-CE99-4C6B-B668-61A65BAC4499}">
      <dgm:prSet phldrT="[Text]" phldr="0"/>
      <dgm:spPr/>
      <dgm:t>
        <a:bodyPr/>
        <a:lstStyle/>
        <a:p>
          <a:r>
            <a:rPr lang="en-US" dirty="0"/>
            <a:t>Decode</a:t>
          </a:r>
        </a:p>
      </dgm:t>
    </dgm:pt>
    <dgm:pt modelId="{49F63EC5-B4FB-46E2-8A5C-60939E534232}" type="parTrans" cxnId="{5679DA57-771F-4C8E-B5BC-71F3D53E08C3}">
      <dgm:prSet/>
      <dgm:spPr/>
      <dgm:t>
        <a:bodyPr/>
        <a:lstStyle/>
        <a:p>
          <a:endParaRPr lang="en-US"/>
        </a:p>
      </dgm:t>
    </dgm:pt>
    <dgm:pt modelId="{8D9B725D-10CD-421D-9B60-B6096353BFC5}" type="sibTrans" cxnId="{5679DA57-771F-4C8E-B5BC-71F3D53E08C3}">
      <dgm:prSet/>
      <dgm:spPr/>
      <dgm:t>
        <a:bodyPr/>
        <a:lstStyle/>
        <a:p>
          <a:endParaRPr lang="en-US"/>
        </a:p>
      </dgm:t>
    </dgm:pt>
    <dgm:pt modelId="{3F72BF50-0BF0-4B0A-A7AC-EF9038ECCAB3}">
      <dgm:prSet phldrT="[Text]" phldr="0"/>
      <dgm:spPr/>
      <dgm:t>
        <a:bodyPr/>
        <a:lstStyle/>
        <a:p>
          <a:pPr>
            <a:buNone/>
          </a:pPr>
          <a:r>
            <a:rPr lang="en-US" dirty="0"/>
            <a:t>y₂ → y₃ → y₄ → …</a:t>
          </a:r>
        </a:p>
      </dgm:t>
    </dgm:pt>
    <dgm:pt modelId="{3432D3E2-27A3-4604-B5BA-CE89BFDE3E06}" type="parTrans" cxnId="{113FBBB7-ACC0-4158-8C51-F022B90F3682}">
      <dgm:prSet/>
      <dgm:spPr/>
      <dgm:t>
        <a:bodyPr/>
        <a:lstStyle/>
        <a:p>
          <a:endParaRPr lang="en-US"/>
        </a:p>
      </dgm:t>
    </dgm:pt>
    <dgm:pt modelId="{29D1F52F-B538-457A-9110-34A79BAC37F4}" type="sibTrans" cxnId="{113FBBB7-ACC0-4158-8C51-F022B90F3682}">
      <dgm:prSet/>
      <dgm:spPr/>
      <dgm:t>
        <a:bodyPr/>
        <a:lstStyle/>
        <a:p>
          <a:endParaRPr lang="en-US"/>
        </a:p>
      </dgm:t>
    </dgm:pt>
    <dgm:pt modelId="{D0B639A1-F4D4-487A-B934-193766E0D896}">
      <dgm:prSet phldrT="[Text]" phldr="0"/>
      <dgm:spPr/>
      <dgm:t>
        <a:bodyPr/>
        <a:lstStyle/>
        <a:p>
          <a:pPr>
            <a:buNone/>
          </a:pPr>
          <a:r>
            <a:rPr lang="en-US" dirty="0"/>
            <a:t>Sequential token generation</a:t>
          </a:r>
        </a:p>
      </dgm:t>
    </dgm:pt>
    <dgm:pt modelId="{19D39F20-AB54-4B5E-9B55-BB8E8126E7A1}" type="parTrans" cxnId="{3C5A3054-4566-426D-AEEB-153560CD7154}">
      <dgm:prSet/>
      <dgm:spPr/>
      <dgm:t>
        <a:bodyPr/>
        <a:lstStyle/>
        <a:p>
          <a:endParaRPr lang="en-US"/>
        </a:p>
      </dgm:t>
    </dgm:pt>
    <dgm:pt modelId="{86D8A9A1-BAF4-4C2C-BFA5-75C481D421BA}" type="sibTrans" cxnId="{3C5A3054-4566-426D-AEEB-153560CD7154}">
      <dgm:prSet/>
      <dgm:spPr/>
      <dgm:t>
        <a:bodyPr/>
        <a:lstStyle/>
        <a:p>
          <a:endParaRPr lang="en-US"/>
        </a:p>
      </dgm:t>
    </dgm:pt>
    <dgm:pt modelId="{471C6ADB-E49E-438D-8F0C-3825BD2EB6A6}" type="pres">
      <dgm:prSet presAssocID="{99D0587B-B5ED-40FB-B007-796329D7875C}" presName="linearFlow" presStyleCnt="0">
        <dgm:presLayoutVars>
          <dgm:dir/>
          <dgm:animLvl val="lvl"/>
          <dgm:resizeHandles val="exact"/>
        </dgm:presLayoutVars>
      </dgm:prSet>
      <dgm:spPr/>
    </dgm:pt>
    <dgm:pt modelId="{3A90359C-4D78-4D74-BD48-1DAD6CB2CF78}" type="pres">
      <dgm:prSet presAssocID="{69B6107D-F576-4BE1-A4A2-65B026A70444}" presName="composite" presStyleCnt="0"/>
      <dgm:spPr/>
    </dgm:pt>
    <dgm:pt modelId="{BA0A94CE-ABCA-4993-924D-66A72918C30B}" type="pres">
      <dgm:prSet presAssocID="{69B6107D-F576-4BE1-A4A2-65B026A70444}" presName="parentText" presStyleLbl="alignNode1" presStyleIdx="0" presStyleCnt="4">
        <dgm:presLayoutVars>
          <dgm:chMax val="1"/>
          <dgm:bulletEnabled val="1"/>
        </dgm:presLayoutVars>
      </dgm:prSet>
      <dgm:spPr/>
    </dgm:pt>
    <dgm:pt modelId="{5B513E2B-7E7D-4CFE-8A1B-08504E126070}" type="pres">
      <dgm:prSet presAssocID="{69B6107D-F576-4BE1-A4A2-65B026A70444}" presName="descendantText" presStyleLbl="alignAcc1" presStyleIdx="0" presStyleCnt="4">
        <dgm:presLayoutVars>
          <dgm:bulletEnabled val="1"/>
        </dgm:presLayoutVars>
      </dgm:prSet>
      <dgm:spPr/>
    </dgm:pt>
    <dgm:pt modelId="{AF5504A5-8340-4FE2-BCCD-24928BD18282}" type="pres">
      <dgm:prSet presAssocID="{77F4E540-E37A-4C80-B7F0-F4FCCA40D8F9}" presName="sp" presStyleCnt="0"/>
      <dgm:spPr/>
    </dgm:pt>
    <dgm:pt modelId="{91347047-99DF-4304-8201-568288DA0092}" type="pres">
      <dgm:prSet presAssocID="{808B0C8F-08FE-4DBE-B687-24DDAE9B7C86}" presName="composite" presStyleCnt="0"/>
      <dgm:spPr/>
    </dgm:pt>
    <dgm:pt modelId="{11CB135D-7EE3-47F6-BC80-1412DE782FF1}" type="pres">
      <dgm:prSet presAssocID="{808B0C8F-08FE-4DBE-B687-24DDAE9B7C86}" presName="parentText" presStyleLbl="alignNode1" presStyleIdx="1" presStyleCnt="4">
        <dgm:presLayoutVars>
          <dgm:chMax val="1"/>
          <dgm:bulletEnabled val="1"/>
        </dgm:presLayoutVars>
      </dgm:prSet>
      <dgm:spPr/>
    </dgm:pt>
    <dgm:pt modelId="{6D787D54-FA18-46B4-9B8D-650B3E785166}" type="pres">
      <dgm:prSet presAssocID="{808B0C8F-08FE-4DBE-B687-24DDAE9B7C86}" presName="descendantText" presStyleLbl="alignAcc1" presStyleIdx="1" presStyleCnt="4">
        <dgm:presLayoutVars>
          <dgm:bulletEnabled val="1"/>
        </dgm:presLayoutVars>
      </dgm:prSet>
      <dgm:spPr/>
    </dgm:pt>
    <dgm:pt modelId="{D4D9ABDC-09D8-4620-8137-F5F874C39AA6}" type="pres">
      <dgm:prSet presAssocID="{20619555-D76D-467F-9A4F-58C430E975E5}" presName="sp" presStyleCnt="0"/>
      <dgm:spPr/>
    </dgm:pt>
    <dgm:pt modelId="{4C114699-F0EC-4AAB-A7B3-E1EDD2862B04}" type="pres">
      <dgm:prSet presAssocID="{5C177971-C199-4655-868C-2F2A4899E7DE}" presName="composite" presStyleCnt="0"/>
      <dgm:spPr/>
    </dgm:pt>
    <dgm:pt modelId="{52AFA599-72B2-47B8-81B6-56BAA30507D6}" type="pres">
      <dgm:prSet presAssocID="{5C177971-C199-4655-868C-2F2A4899E7DE}" presName="parentText" presStyleLbl="alignNode1" presStyleIdx="2" presStyleCnt="4">
        <dgm:presLayoutVars>
          <dgm:chMax val="1"/>
          <dgm:bulletEnabled val="1"/>
        </dgm:presLayoutVars>
      </dgm:prSet>
      <dgm:spPr/>
    </dgm:pt>
    <dgm:pt modelId="{830EE42D-AA5E-4B70-952D-F3428BB9E8DF}" type="pres">
      <dgm:prSet presAssocID="{5C177971-C199-4655-868C-2F2A4899E7DE}" presName="descendantText" presStyleLbl="alignAcc1" presStyleIdx="2" presStyleCnt="4">
        <dgm:presLayoutVars>
          <dgm:bulletEnabled val="1"/>
        </dgm:presLayoutVars>
      </dgm:prSet>
      <dgm:spPr/>
    </dgm:pt>
    <dgm:pt modelId="{0CB16E21-6F5A-4E7A-96D8-AC4E61799534}" type="pres">
      <dgm:prSet presAssocID="{3F849CD8-CC42-47F4-9B39-94D93C44E796}" presName="sp" presStyleCnt="0"/>
      <dgm:spPr/>
    </dgm:pt>
    <dgm:pt modelId="{46A029B1-9BE5-465E-9B4E-D7A8CA84C2B3}" type="pres">
      <dgm:prSet presAssocID="{11350BE7-CE99-4C6B-B668-61A65BAC4499}" presName="composite" presStyleCnt="0"/>
      <dgm:spPr/>
    </dgm:pt>
    <dgm:pt modelId="{2C40DC1F-E9B3-41E3-B652-8325C7C38149}" type="pres">
      <dgm:prSet presAssocID="{11350BE7-CE99-4C6B-B668-61A65BAC4499}" presName="parentText" presStyleLbl="alignNode1" presStyleIdx="3" presStyleCnt="4">
        <dgm:presLayoutVars>
          <dgm:chMax val="1"/>
          <dgm:bulletEnabled val="1"/>
        </dgm:presLayoutVars>
      </dgm:prSet>
      <dgm:spPr/>
    </dgm:pt>
    <dgm:pt modelId="{63A1D5DC-EC51-43DA-9026-2CA899D7AC61}" type="pres">
      <dgm:prSet presAssocID="{11350BE7-CE99-4C6B-B668-61A65BAC4499}" presName="descendantText" presStyleLbl="alignAcc1" presStyleIdx="3" presStyleCnt="4">
        <dgm:presLayoutVars>
          <dgm:bulletEnabled val="1"/>
        </dgm:presLayoutVars>
      </dgm:prSet>
      <dgm:spPr/>
    </dgm:pt>
  </dgm:ptLst>
  <dgm:cxnLst>
    <dgm:cxn modelId="{2655FA02-B9C0-44D4-8CB5-2E0CB3232A9D}" type="presOf" srcId="{FDDCBBBE-8CDF-4338-A125-EAF0E77F4E4C}" destId="{5B513E2B-7E7D-4CFE-8A1B-08504E126070}" srcOrd="0" destOrd="0" presId="urn:microsoft.com/office/officeart/2005/8/layout/chevron2"/>
    <dgm:cxn modelId="{5C605307-5A0E-42D6-99CC-C7421FEF7831}" type="presOf" srcId="{808B0C8F-08FE-4DBE-B687-24DDAE9B7C86}" destId="{11CB135D-7EE3-47F6-BC80-1412DE782FF1}" srcOrd="0" destOrd="0" presId="urn:microsoft.com/office/officeart/2005/8/layout/chevron2"/>
    <dgm:cxn modelId="{5BC5C211-56CB-474D-B044-47F96364C6A7}" srcId="{5C177971-C199-4655-868C-2F2A4899E7DE}" destId="{FBDAD0E5-A263-41EE-95A3-48EDAADA024A}" srcOrd="0" destOrd="0" parTransId="{F7946878-9264-41AA-BA56-4E7E320D5C46}" sibTransId="{E6FE7B9B-D32C-4ECB-86F9-0BBA561B6E40}"/>
    <dgm:cxn modelId="{A75FEE60-6135-40E0-980E-81B7C7A3C461}" srcId="{808B0C8F-08FE-4DBE-B687-24DDAE9B7C86}" destId="{E7FB3D65-C9AB-4792-B6A1-2F727E66C860}" srcOrd="0" destOrd="0" parTransId="{79F00AB6-AC32-4969-8AA0-FB3557430EC9}" sibTransId="{9923546B-4BB7-4A6D-BCFE-232B9DE70D2F}"/>
    <dgm:cxn modelId="{A851E241-237A-4D6A-BF44-0569C788E72B}" type="presOf" srcId="{69B6107D-F576-4BE1-A4A2-65B026A70444}" destId="{BA0A94CE-ABCA-4993-924D-66A72918C30B}" srcOrd="0" destOrd="0" presId="urn:microsoft.com/office/officeart/2005/8/layout/chevron2"/>
    <dgm:cxn modelId="{40498168-2878-44A4-8B04-A95535098CF1}" type="presOf" srcId="{E7FB3D65-C9AB-4792-B6A1-2F727E66C860}" destId="{6D787D54-FA18-46B4-9B8D-650B3E785166}" srcOrd="0" destOrd="0" presId="urn:microsoft.com/office/officeart/2005/8/layout/chevron2"/>
    <dgm:cxn modelId="{7E915069-CA4B-4AAB-BF3F-83BB285C321D}" type="presOf" srcId="{5C177971-C199-4655-868C-2F2A4899E7DE}" destId="{52AFA599-72B2-47B8-81B6-56BAA30507D6}" srcOrd="0" destOrd="0" presId="urn:microsoft.com/office/officeart/2005/8/layout/chevron2"/>
    <dgm:cxn modelId="{620AD86B-9488-4C82-9DBD-7388F98C59F8}" type="presOf" srcId="{99D0587B-B5ED-40FB-B007-796329D7875C}" destId="{471C6ADB-E49E-438D-8F0C-3825BD2EB6A6}" srcOrd="0" destOrd="0" presId="urn:microsoft.com/office/officeart/2005/8/layout/chevron2"/>
    <dgm:cxn modelId="{687D656E-E727-4A3C-8832-4021CCBA7413}" type="presOf" srcId="{31624A7E-B024-4B18-ADB4-3CE5A22D68C7}" destId="{830EE42D-AA5E-4B70-952D-F3428BB9E8DF}" srcOrd="0" destOrd="1" presId="urn:microsoft.com/office/officeart/2005/8/layout/chevron2"/>
    <dgm:cxn modelId="{3C5A3054-4566-426D-AEEB-153560CD7154}" srcId="{11350BE7-CE99-4C6B-B668-61A65BAC4499}" destId="{D0B639A1-F4D4-487A-B934-193766E0D896}" srcOrd="1" destOrd="0" parTransId="{19D39F20-AB54-4B5E-9B55-BB8E8126E7A1}" sibTransId="{86D8A9A1-BAF4-4C2C-BFA5-75C481D421BA}"/>
    <dgm:cxn modelId="{5679DA57-771F-4C8E-B5BC-71F3D53E08C3}" srcId="{99D0587B-B5ED-40FB-B007-796329D7875C}" destId="{11350BE7-CE99-4C6B-B668-61A65BAC4499}" srcOrd="3" destOrd="0" parTransId="{49F63EC5-B4FB-46E2-8A5C-60939E534232}" sibTransId="{8D9B725D-10CD-421D-9B60-B6096353BFC5}"/>
    <dgm:cxn modelId="{FF67E87C-92A0-4402-8AA5-A2EEB908221E}" type="presOf" srcId="{CB2CA4FD-8FA1-4690-9C47-F4D85677D849}" destId="{6D787D54-FA18-46B4-9B8D-650B3E785166}" srcOrd="0" destOrd="1" presId="urn:microsoft.com/office/officeart/2005/8/layout/chevron2"/>
    <dgm:cxn modelId="{903C0895-5ECC-4059-B367-95C03A44B89E}" srcId="{69B6107D-F576-4BE1-A4A2-65B026A70444}" destId="{358CAC06-B691-414A-8E16-EC0EDC540539}" srcOrd="1" destOrd="0" parTransId="{D829164B-755F-41A2-8B54-3EB9C7F78CFE}" sibTransId="{0204BCF3-E47D-437A-9B4D-F9E0E94E8AC5}"/>
    <dgm:cxn modelId="{11037596-A0A9-4932-9C65-0B66C2B55618}" type="presOf" srcId="{FBDAD0E5-A263-41EE-95A3-48EDAADA024A}" destId="{830EE42D-AA5E-4B70-952D-F3428BB9E8DF}" srcOrd="0" destOrd="0" presId="urn:microsoft.com/office/officeart/2005/8/layout/chevron2"/>
    <dgm:cxn modelId="{C974FF97-4634-4F73-8624-8D48FD07F559}" type="presOf" srcId="{358CAC06-B691-414A-8E16-EC0EDC540539}" destId="{5B513E2B-7E7D-4CFE-8A1B-08504E126070}" srcOrd="0" destOrd="1" presId="urn:microsoft.com/office/officeart/2005/8/layout/chevron2"/>
    <dgm:cxn modelId="{722A19AD-8C96-46D6-A688-6A8BD801799F}" srcId="{99D0587B-B5ED-40FB-B007-796329D7875C}" destId="{69B6107D-F576-4BE1-A4A2-65B026A70444}" srcOrd="0" destOrd="0" parTransId="{1BF22353-326E-4E3E-B6D4-AFC81BC86CEC}" sibTransId="{77F4E540-E37A-4C80-B7F0-F4FCCA40D8F9}"/>
    <dgm:cxn modelId="{DBA21AAD-1B48-430A-8038-84416E77F16A}" srcId="{99D0587B-B5ED-40FB-B007-796329D7875C}" destId="{808B0C8F-08FE-4DBE-B687-24DDAE9B7C86}" srcOrd="1" destOrd="0" parTransId="{FDAC4BCD-3CDA-4B7E-9270-3C4FFD152BD1}" sibTransId="{20619555-D76D-467F-9A4F-58C430E975E5}"/>
    <dgm:cxn modelId="{113FBBB7-ACC0-4158-8C51-F022B90F3682}" srcId="{11350BE7-CE99-4C6B-B668-61A65BAC4499}" destId="{3F72BF50-0BF0-4B0A-A7AC-EF9038ECCAB3}" srcOrd="0" destOrd="0" parTransId="{3432D3E2-27A3-4604-B5BA-CE89BFDE3E06}" sibTransId="{29D1F52F-B538-457A-9110-34A79BAC37F4}"/>
    <dgm:cxn modelId="{0FEFDCBE-24B1-49E3-8E1E-1B384AAE1631}" type="presOf" srcId="{3F72BF50-0BF0-4B0A-A7AC-EF9038ECCAB3}" destId="{63A1D5DC-EC51-43DA-9026-2CA899D7AC61}" srcOrd="0" destOrd="0" presId="urn:microsoft.com/office/officeart/2005/8/layout/chevron2"/>
    <dgm:cxn modelId="{13671FC7-3014-49C9-87DF-C73D7C78D823}" srcId="{69B6107D-F576-4BE1-A4A2-65B026A70444}" destId="{FDDCBBBE-8CDF-4338-A125-EAF0E77F4E4C}" srcOrd="0" destOrd="0" parTransId="{2A12A8F9-84CF-4F1C-900A-7ADEC3ECE385}" sibTransId="{442A8D3C-E3FA-4A5F-805B-36ED4338CA0A}"/>
    <dgm:cxn modelId="{608699CC-89C2-448E-98B8-AE48097D6641}" srcId="{5C177971-C199-4655-868C-2F2A4899E7DE}" destId="{31624A7E-B024-4B18-ADB4-3CE5A22D68C7}" srcOrd="1" destOrd="0" parTransId="{95FFCC43-748C-4C28-ABD5-4707A0B36437}" sibTransId="{5E48349C-6A2F-4AF2-82A3-D01E43BCE18A}"/>
    <dgm:cxn modelId="{11848CDB-F656-4259-B3BB-FF1F672ACDEC}" type="presOf" srcId="{11350BE7-CE99-4C6B-B668-61A65BAC4499}" destId="{2C40DC1F-E9B3-41E3-B652-8325C7C38149}" srcOrd="0" destOrd="0" presId="urn:microsoft.com/office/officeart/2005/8/layout/chevron2"/>
    <dgm:cxn modelId="{C503A8ED-5DD3-4FF6-B308-E63FB0103B48}" type="presOf" srcId="{D0B639A1-F4D4-487A-B934-193766E0D896}" destId="{63A1D5DC-EC51-43DA-9026-2CA899D7AC61}" srcOrd="0" destOrd="1" presId="urn:microsoft.com/office/officeart/2005/8/layout/chevron2"/>
    <dgm:cxn modelId="{A8DAFDF5-F099-4498-9BD5-7BFDFD3F16E4}" srcId="{808B0C8F-08FE-4DBE-B687-24DDAE9B7C86}" destId="{CB2CA4FD-8FA1-4690-9C47-F4D85677D849}" srcOrd="1" destOrd="0" parTransId="{521037E3-8B33-4754-AF10-0A263BFE9CD4}" sibTransId="{CA4A3957-9A85-45F0-B09E-317EA7F79296}"/>
    <dgm:cxn modelId="{490424F8-A8CB-4B77-BB26-567E6E441CFD}" srcId="{99D0587B-B5ED-40FB-B007-796329D7875C}" destId="{5C177971-C199-4655-868C-2F2A4899E7DE}" srcOrd="2" destOrd="0" parTransId="{E0E457E6-53C0-4929-BC09-B1585A5E4F16}" sibTransId="{3F849CD8-CC42-47F4-9B39-94D93C44E796}"/>
    <dgm:cxn modelId="{E4DDCE6E-3D57-4A44-B09C-75DE05302F32}" type="presParOf" srcId="{471C6ADB-E49E-438D-8F0C-3825BD2EB6A6}" destId="{3A90359C-4D78-4D74-BD48-1DAD6CB2CF78}" srcOrd="0" destOrd="0" presId="urn:microsoft.com/office/officeart/2005/8/layout/chevron2"/>
    <dgm:cxn modelId="{D0B0804B-6CCF-4865-9760-5EC124E26F83}" type="presParOf" srcId="{3A90359C-4D78-4D74-BD48-1DAD6CB2CF78}" destId="{BA0A94CE-ABCA-4993-924D-66A72918C30B}" srcOrd="0" destOrd="0" presId="urn:microsoft.com/office/officeart/2005/8/layout/chevron2"/>
    <dgm:cxn modelId="{4673A16B-4087-43E7-90F6-BB19C2BACBF9}" type="presParOf" srcId="{3A90359C-4D78-4D74-BD48-1DAD6CB2CF78}" destId="{5B513E2B-7E7D-4CFE-8A1B-08504E126070}" srcOrd="1" destOrd="0" presId="urn:microsoft.com/office/officeart/2005/8/layout/chevron2"/>
    <dgm:cxn modelId="{2642AEBB-18C7-45ED-A9EF-AF707F9C5473}" type="presParOf" srcId="{471C6ADB-E49E-438D-8F0C-3825BD2EB6A6}" destId="{AF5504A5-8340-4FE2-BCCD-24928BD18282}" srcOrd="1" destOrd="0" presId="urn:microsoft.com/office/officeart/2005/8/layout/chevron2"/>
    <dgm:cxn modelId="{0D1753FC-5AB2-449F-B26A-D6E900E7AED3}" type="presParOf" srcId="{471C6ADB-E49E-438D-8F0C-3825BD2EB6A6}" destId="{91347047-99DF-4304-8201-568288DA0092}" srcOrd="2" destOrd="0" presId="urn:microsoft.com/office/officeart/2005/8/layout/chevron2"/>
    <dgm:cxn modelId="{EF4F6DE5-3A56-4997-BC6F-64CF23139D80}" type="presParOf" srcId="{91347047-99DF-4304-8201-568288DA0092}" destId="{11CB135D-7EE3-47F6-BC80-1412DE782FF1}" srcOrd="0" destOrd="0" presId="urn:microsoft.com/office/officeart/2005/8/layout/chevron2"/>
    <dgm:cxn modelId="{8FC323BC-289F-4221-AE89-7BE040CF72E8}" type="presParOf" srcId="{91347047-99DF-4304-8201-568288DA0092}" destId="{6D787D54-FA18-46B4-9B8D-650B3E785166}" srcOrd="1" destOrd="0" presId="urn:microsoft.com/office/officeart/2005/8/layout/chevron2"/>
    <dgm:cxn modelId="{3555CC71-5FD7-46AD-93A0-87D3044CDA7A}" type="presParOf" srcId="{471C6ADB-E49E-438D-8F0C-3825BD2EB6A6}" destId="{D4D9ABDC-09D8-4620-8137-F5F874C39AA6}" srcOrd="3" destOrd="0" presId="urn:microsoft.com/office/officeart/2005/8/layout/chevron2"/>
    <dgm:cxn modelId="{037FA31B-BDD9-475F-A788-34EC4A12222A}" type="presParOf" srcId="{471C6ADB-E49E-438D-8F0C-3825BD2EB6A6}" destId="{4C114699-F0EC-4AAB-A7B3-E1EDD2862B04}" srcOrd="4" destOrd="0" presId="urn:microsoft.com/office/officeart/2005/8/layout/chevron2"/>
    <dgm:cxn modelId="{D9672E1D-E81C-4AF9-A6F5-3C40C9BD090D}" type="presParOf" srcId="{4C114699-F0EC-4AAB-A7B3-E1EDD2862B04}" destId="{52AFA599-72B2-47B8-81B6-56BAA30507D6}" srcOrd="0" destOrd="0" presId="urn:microsoft.com/office/officeart/2005/8/layout/chevron2"/>
    <dgm:cxn modelId="{5FDD4B45-5FB0-48FC-A977-02421F3FE801}" type="presParOf" srcId="{4C114699-F0EC-4AAB-A7B3-E1EDD2862B04}" destId="{830EE42D-AA5E-4B70-952D-F3428BB9E8DF}" srcOrd="1" destOrd="0" presId="urn:microsoft.com/office/officeart/2005/8/layout/chevron2"/>
    <dgm:cxn modelId="{563507BC-6090-4406-A674-531E3EA7217F}" type="presParOf" srcId="{471C6ADB-E49E-438D-8F0C-3825BD2EB6A6}" destId="{0CB16E21-6F5A-4E7A-96D8-AC4E61799534}" srcOrd="5" destOrd="0" presId="urn:microsoft.com/office/officeart/2005/8/layout/chevron2"/>
    <dgm:cxn modelId="{C8495FDA-13B9-48FE-976E-F8CBADA17E48}" type="presParOf" srcId="{471C6ADB-E49E-438D-8F0C-3825BD2EB6A6}" destId="{46A029B1-9BE5-465E-9B4E-D7A8CA84C2B3}" srcOrd="6" destOrd="0" presId="urn:microsoft.com/office/officeart/2005/8/layout/chevron2"/>
    <dgm:cxn modelId="{583B25BC-60D3-4B2D-AE1E-6431B363713E}" type="presParOf" srcId="{46A029B1-9BE5-465E-9B4E-D7A8CA84C2B3}" destId="{2C40DC1F-E9B3-41E3-B652-8325C7C38149}" srcOrd="0" destOrd="0" presId="urn:microsoft.com/office/officeart/2005/8/layout/chevron2"/>
    <dgm:cxn modelId="{CE5B9822-8A2A-4772-A721-38BEA9E048A9}" type="presParOf" srcId="{46A029B1-9BE5-465E-9B4E-D7A8CA84C2B3}" destId="{63A1D5DC-EC51-43DA-9026-2CA899D7AC6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021E64-2A53-421A-886D-CD34C166AA6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8DCA890E-0A3F-43E7-8806-1200C2CCD8DD}">
      <dgm:prSet phldrT="[Text]" phldr="0"/>
      <dgm:spPr/>
      <dgm:t>
        <a:bodyPr/>
        <a:lstStyle/>
        <a:p>
          <a:r>
            <a:rPr lang="en-US" dirty="0"/>
            <a:t>100 tokens</a:t>
          </a:r>
        </a:p>
      </dgm:t>
    </dgm:pt>
    <dgm:pt modelId="{E31A40CC-EBF0-47DF-B870-E0FBE373D704}" type="parTrans" cxnId="{8257E8F8-7B83-4E9B-B22F-EBF0EF17123A}">
      <dgm:prSet/>
      <dgm:spPr/>
      <dgm:t>
        <a:bodyPr/>
        <a:lstStyle/>
        <a:p>
          <a:endParaRPr lang="en-US"/>
        </a:p>
      </dgm:t>
    </dgm:pt>
    <dgm:pt modelId="{B0E8224A-032E-4FA1-9AA8-C1C822D3E6C7}" type="sibTrans" cxnId="{8257E8F8-7B83-4E9B-B22F-EBF0EF17123A}">
      <dgm:prSet/>
      <dgm:spPr/>
      <dgm:t>
        <a:bodyPr/>
        <a:lstStyle/>
        <a:p>
          <a:endParaRPr lang="en-US"/>
        </a:p>
      </dgm:t>
    </dgm:pt>
    <dgm:pt modelId="{3A707E4E-0ACE-458E-B2FF-0FFEE62BAF93}">
      <dgm:prSet phldrT="[Text]" phldr="0"/>
      <dgm:spPr/>
      <dgm:t>
        <a:bodyPr/>
        <a:lstStyle/>
        <a:p>
          <a:r>
            <a:rPr lang="en-US" dirty="0"/>
            <a:t>Medium Prompts</a:t>
          </a:r>
        </a:p>
      </dgm:t>
    </dgm:pt>
    <dgm:pt modelId="{E638E0D3-FFA8-49F0-8236-3227B002E2AF}" type="parTrans" cxnId="{782EC1EF-9333-40CE-8C6F-EE9F40986FC9}">
      <dgm:prSet/>
      <dgm:spPr/>
      <dgm:t>
        <a:bodyPr/>
        <a:lstStyle/>
        <a:p>
          <a:endParaRPr lang="en-US"/>
        </a:p>
      </dgm:t>
    </dgm:pt>
    <dgm:pt modelId="{946E2D18-0CA8-42BE-85DF-DE3BDD697448}" type="sibTrans" cxnId="{782EC1EF-9333-40CE-8C6F-EE9F40986FC9}">
      <dgm:prSet/>
      <dgm:spPr/>
      <dgm:t>
        <a:bodyPr/>
        <a:lstStyle/>
        <a:p>
          <a:endParaRPr lang="en-US"/>
        </a:p>
      </dgm:t>
    </dgm:pt>
    <dgm:pt modelId="{D8B35AFB-33E6-44F5-929E-974BBB920164}">
      <dgm:prSet phldrT="[Text]" phldr="0"/>
      <dgm:spPr/>
      <dgm:t>
        <a:bodyPr/>
        <a:lstStyle/>
        <a:p>
          <a:r>
            <a:rPr lang="en-US" dirty="0"/>
            <a:t>5K tokens</a:t>
          </a:r>
        </a:p>
      </dgm:t>
    </dgm:pt>
    <dgm:pt modelId="{68C4860A-7D75-4C52-ADCF-13E167EFCD9E}" type="parTrans" cxnId="{A9C5A954-5071-4CEE-A165-6B9469B299B3}">
      <dgm:prSet/>
      <dgm:spPr/>
      <dgm:t>
        <a:bodyPr/>
        <a:lstStyle/>
        <a:p>
          <a:endParaRPr lang="en-US"/>
        </a:p>
      </dgm:t>
    </dgm:pt>
    <dgm:pt modelId="{BF16DD8F-E027-4D66-8934-CFD1FB785EAD}" type="sibTrans" cxnId="{A9C5A954-5071-4CEE-A165-6B9469B299B3}">
      <dgm:prSet/>
      <dgm:spPr/>
      <dgm:t>
        <a:bodyPr/>
        <a:lstStyle/>
        <a:p>
          <a:endParaRPr lang="en-US"/>
        </a:p>
      </dgm:t>
    </dgm:pt>
    <dgm:pt modelId="{E1068631-ED08-4E60-8E60-D2ACA150D9E0}">
      <dgm:prSet phldrT="[Text]" phldr="0"/>
      <dgm:spPr/>
      <dgm:t>
        <a:bodyPr/>
        <a:lstStyle/>
        <a:p>
          <a:r>
            <a:rPr lang="en-US" dirty="0"/>
            <a:t>Slower Prefill</a:t>
          </a:r>
        </a:p>
      </dgm:t>
    </dgm:pt>
    <dgm:pt modelId="{D2241151-47F7-4510-82F7-FE3CD69DE9AD}" type="parTrans" cxnId="{84C970E6-A3F5-4EB9-A8CE-8AD1E2CAD246}">
      <dgm:prSet/>
      <dgm:spPr/>
      <dgm:t>
        <a:bodyPr/>
        <a:lstStyle/>
        <a:p>
          <a:endParaRPr lang="en-US"/>
        </a:p>
      </dgm:t>
    </dgm:pt>
    <dgm:pt modelId="{0AF9B34E-C9A2-48A1-A566-DE6C78FE9060}" type="sibTrans" cxnId="{84C970E6-A3F5-4EB9-A8CE-8AD1E2CAD246}">
      <dgm:prSet/>
      <dgm:spPr/>
      <dgm:t>
        <a:bodyPr/>
        <a:lstStyle/>
        <a:p>
          <a:endParaRPr lang="en-US"/>
        </a:p>
      </dgm:t>
    </dgm:pt>
    <dgm:pt modelId="{B688F26C-3B76-400C-AC6D-CF3B9C1CA3F5}">
      <dgm:prSet phldrT="[Text]" phldr="0"/>
      <dgm:spPr/>
      <dgm:t>
        <a:bodyPr/>
        <a:lstStyle/>
        <a:p>
          <a:r>
            <a:rPr lang="en-US" dirty="0"/>
            <a:t>Long Prompts</a:t>
          </a:r>
        </a:p>
      </dgm:t>
    </dgm:pt>
    <dgm:pt modelId="{42C6FB29-797D-4FA5-BA5B-7743D26BA750}" type="parTrans" cxnId="{24F9B86E-8117-49E8-85FF-87045C580EF0}">
      <dgm:prSet/>
      <dgm:spPr/>
      <dgm:t>
        <a:bodyPr/>
        <a:lstStyle/>
        <a:p>
          <a:endParaRPr lang="en-US"/>
        </a:p>
      </dgm:t>
    </dgm:pt>
    <dgm:pt modelId="{337B1D8B-9725-4C91-A12C-6239EC8B4667}" type="sibTrans" cxnId="{24F9B86E-8117-49E8-85FF-87045C580EF0}">
      <dgm:prSet/>
      <dgm:spPr/>
      <dgm:t>
        <a:bodyPr/>
        <a:lstStyle/>
        <a:p>
          <a:endParaRPr lang="en-US"/>
        </a:p>
      </dgm:t>
    </dgm:pt>
    <dgm:pt modelId="{F5522865-D7CB-4F13-BE29-A0D954B7148A}">
      <dgm:prSet phldrT="[Text]" phldr="0"/>
      <dgm:spPr/>
      <dgm:t>
        <a:bodyPr/>
        <a:lstStyle/>
        <a:p>
          <a:r>
            <a:rPr lang="en-US" dirty="0"/>
            <a:t>80K tokens</a:t>
          </a:r>
        </a:p>
      </dgm:t>
    </dgm:pt>
    <dgm:pt modelId="{CB0D77D5-4C70-4A76-BC21-3B85F90AE38C}" type="parTrans" cxnId="{442E087B-31A9-4EC5-BBE7-6C7177BF13CF}">
      <dgm:prSet/>
      <dgm:spPr/>
      <dgm:t>
        <a:bodyPr/>
        <a:lstStyle/>
        <a:p>
          <a:endParaRPr lang="en-US"/>
        </a:p>
      </dgm:t>
    </dgm:pt>
    <dgm:pt modelId="{DB3D70FA-15EE-46C0-B4CC-39811DDA6ACA}" type="sibTrans" cxnId="{442E087B-31A9-4EC5-BBE7-6C7177BF13CF}">
      <dgm:prSet/>
      <dgm:spPr/>
      <dgm:t>
        <a:bodyPr/>
        <a:lstStyle/>
        <a:p>
          <a:endParaRPr lang="en-US"/>
        </a:p>
      </dgm:t>
    </dgm:pt>
    <dgm:pt modelId="{2CB049EC-B27E-4F2C-989C-EAEFE59B740A}">
      <dgm:prSet phldrT="[Text]" phldr="0"/>
      <dgm:spPr/>
      <dgm:t>
        <a:bodyPr/>
        <a:lstStyle/>
        <a:p>
          <a:r>
            <a:rPr lang="en-US" dirty="0"/>
            <a:t>Very Expensive</a:t>
          </a:r>
        </a:p>
      </dgm:t>
    </dgm:pt>
    <dgm:pt modelId="{3A368426-C36C-410A-8136-4D34B8D072A6}" type="parTrans" cxnId="{74D343CC-FD9D-4018-BBDE-2CCDEE5C6661}">
      <dgm:prSet/>
      <dgm:spPr/>
      <dgm:t>
        <a:bodyPr/>
        <a:lstStyle/>
        <a:p>
          <a:endParaRPr lang="en-US"/>
        </a:p>
      </dgm:t>
    </dgm:pt>
    <dgm:pt modelId="{A02914B1-C036-44F4-8EBC-F07DE6C12CBB}" type="sibTrans" cxnId="{74D343CC-FD9D-4018-BBDE-2CCDEE5C6661}">
      <dgm:prSet/>
      <dgm:spPr/>
      <dgm:t>
        <a:bodyPr/>
        <a:lstStyle/>
        <a:p>
          <a:endParaRPr lang="en-US"/>
        </a:p>
      </dgm:t>
    </dgm:pt>
    <dgm:pt modelId="{E875CC89-42A6-4234-ABD7-C36E7E530BA0}">
      <dgm:prSet phldrT="[Text]" phldr="0"/>
      <dgm:spPr/>
      <dgm:t>
        <a:bodyPr/>
        <a:lstStyle/>
        <a:p>
          <a:r>
            <a:rPr lang="en-US" dirty="0"/>
            <a:t>Short Prompts</a:t>
          </a:r>
        </a:p>
      </dgm:t>
    </dgm:pt>
    <dgm:pt modelId="{82EFEECC-5A42-4F05-B6DA-30DA5496FAB3}" type="sibTrans" cxnId="{0A827CF6-1E9F-4692-BAAC-721109280F4F}">
      <dgm:prSet/>
      <dgm:spPr/>
      <dgm:t>
        <a:bodyPr/>
        <a:lstStyle/>
        <a:p>
          <a:endParaRPr lang="en-US"/>
        </a:p>
      </dgm:t>
    </dgm:pt>
    <dgm:pt modelId="{67A5F05F-0B8A-4F62-AB1A-D959A773F1B3}" type="parTrans" cxnId="{0A827CF6-1E9F-4692-BAAC-721109280F4F}">
      <dgm:prSet/>
      <dgm:spPr/>
      <dgm:t>
        <a:bodyPr/>
        <a:lstStyle/>
        <a:p>
          <a:endParaRPr lang="en-US"/>
        </a:p>
      </dgm:t>
    </dgm:pt>
    <dgm:pt modelId="{48B78DCC-ABDD-4E71-9912-E8887F28878C}">
      <dgm:prSet phldrT="[Text]" phldr="0"/>
      <dgm:spPr/>
      <dgm:t>
        <a:bodyPr/>
        <a:lstStyle/>
        <a:p>
          <a:r>
            <a:rPr lang="en-US"/>
            <a:t>Fast Prefill</a:t>
          </a:r>
          <a:endParaRPr lang="en-US" dirty="0"/>
        </a:p>
      </dgm:t>
    </dgm:pt>
    <dgm:pt modelId="{17442653-56C5-4AF8-A0CF-EFDDBEC0A189}" type="parTrans" cxnId="{16827F7A-C31B-4069-8972-4459CAF8C4EC}">
      <dgm:prSet/>
      <dgm:spPr/>
      <dgm:t>
        <a:bodyPr/>
        <a:lstStyle/>
        <a:p>
          <a:endParaRPr lang="en-US"/>
        </a:p>
      </dgm:t>
    </dgm:pt>
    <dgm:pt modelId="{98E7A64D-5447-40E0-9BCF-8A7FD2753382}" type="sibTrans" cxnId="{16827F7A-C31B-4069-8972-4459CAF8C4EC}">
      <dgm:prSet/>
      <dgm:spPr/>
      <dgm:t>
        <a:bodyPr/>
        <a:lstStyle/>
        <a:p>
          <a:endParaRPr lang="en-US"/>
        </a:p>
      </dgm:t>
    </dgm:pt>
    <dgm:pt modelId="{3261DBF0-43AB-4A79-BFD6-7FFA78690C5A}" type="pres">
      <dgm:prSet presAssocID="{9D021E64-2A53-421A-886D-CD34C166AA61}" presName="Name0" presStyleCnt="0">
        <dgm:presLayoutVars>
          <dgm:dir/>
          <dgm:resizeHandles val="exact"/>
        </dgm:presLayoutVars>
      </dgm:prSet>
      <dgm:spPr/>
    </dgm:pt>
    <dgm:pt modelId="{CDE78F7B-B2CA-408D-A95B-458A4399C8DD}" type="pres">
      <dgm:prSet presAssocID="{E875CC89-42A6-4234-ABD7-C36E7E530BA0}" presName="node" presStyleLbl="node1" presStyleIdx="0" presStyleCnt="3">
        <dgm:presLayoutVars>
          <dgm:bulletEnabled val="1"/>
        </dgm:presLayoutVars>
      </dgm:prSet>
      <dgm:spPr/>
    </dgm:pt>
    <dgm:pt modelId="{3DBEFB07-1E1C-414F-B47B-E35C9F0A8E8C}" type="pres">
      <dgm:prSet presAssocID="{82EFEECC-5A42-4F05-B6DA-30DA5496FAB3}" presName="sibTrans" presStyleCnt="0"/>
      <dgm:spPr/>
    </dgm:pt>
    <dgm:pt modelId="{4B0D7259-D37D-430E-A360-7778896EEFD9}" type="pres">
      <dgm:prSet presAssocID="{3A707E4E-0ACE-458E-B2FF-0FFEE62BAF93}" presName="node" presStyleLbl="node1" presStyleIdx="1" presStyleCnt="3">
        <dgm:presLayoutVars>
          <dgm:bulletEnabled val="1"/>
        </dgm:presLayoutVars>
      </dgm:prSet>
      <dgm:spPr/>
    </dgm:pt>
    <dgm:pt modelId="{C488CE7B-6A5F-4E24-A2C9-C8DD5D55D5D9}" type="pres">
      <dgm:prSet presAssocID="{946E2D18-0CA8-42BE-85DF-DE3BDD697448}" presName="sibTrans" presStyleCnt="0"/>
      <dgm:spPr/>
    </dgm:pt>
    <dgm:pt modelId="{82B8B740-12C2-45EC-99BC-89CD5A471C80}" type="pres">
      <dgm:prSet presAssocID="{B688F26C-3B76-400C-AC6D-CF3B9C1CA3F5}" presName="node" presStyleLbl="node1" presStyleIdx="2" presStyleCnt="3">
        <dgm:presLayoutVars>
          <dgm:bulletEnabled val="1"/>
        </dgm:presLayoutVars>
      </dgm:prSet>
      <dgm:spPr/>
    </dgm:pt>
  </dgm:ptLst>
  <dgm:cxnLst>
    <dgm:cxn modelId="{DDEDB00C-B056-45F4-9F83-859FB63014E7}" type="presOf" srcId="{B688F26C-3B76-400C-AC6D-CF3B9C1CA3F5}" destId="{82B8B740-12C2-45EC-99BC-89CD5A471C80}" srcOrd="0" destOrd="0" presId="urn:microsoft.com/office/officeart/2005/8/layout/hList6"/>
    <dgm:cxn modelId="{F5C9323A-0553-432A-97B4-2CD6112BC647}" type="presOf" srcId="{E1068631-ED08-4E60-8E60-D2ACA150D9E0}" destId="{4B0D7259-D37D-430E-A360-7778896EEFD9}" srcOrd="0" destOrd="2" presId="urn:microsoft.com/office/officeart/2005/8/layout/hList6"/>
    <dgm:cxn modelId="{9F85C65D-95A0-4EB1-BFD1-2C027E491146}" type="presOf" srcId="{E875CC89-42A6-4234-ABD7-C36E7E530BA0}" destId="{CDE78F7B-B2CA-408D-A95B-458A4399C8DD}" srcOrd="0" destOrd="0" presId="urn:microsoft.com/office/officeart/2005/8/layout/hList6"/>
    <dgm:cxn modelId="{091D1568-D815-4259-924B-5CBB8A2B551E}" type="presOf" srcId="{F5522865-D7CB-4F13-BE29-A0D954B7148A}" destId="{82B8B740-12C2-45EC-99BC-89CD5A471C80}" srcOrd="0" destOrd="1" presId="urn:microsoft.com/office/officeart/2005/8/layout/hList6"/>
    <dgm:cxn modelId="{28EF3769-902C-4666-9887-E310450031A9}" type="presOf" srcId="{9D021E64-2A53-421A-886D-CD34C166AA61}" destId="{3261DBF0-43AB-4A79-BFD6-7FFA78690C5A}" srcOrd="0" destOrd="0" presId="urn:microsoft.com/office/officeart/2005/8/layout/hList6"/>
    <dgm:cxn modelId="{24F9B86E-8117-49E8-85FF-87045C580EF0}" srcId="{9D021E64-2A53-421A-886D-CD34C166AA61}" destId="{B688F26C-3B76-400C-AC6D-CF3B9C1CA3F5}" srcOrd="2" destOrd="0" parTransId="{42C6FB29-797D-4FA5-BA5B-7743D26BA750}" sibTransId="{337B1D8B-9725-4C91-A12C-6239EC8B4667}"/>
    <dgm:cxn modelId="{A86EAC51-9A3E-42EE-821D-E156FAC8161E}" type="presOf" srcId="{48B78DCC-ABDD-4E71-9912-E8887F28878C}" destId="{CDE78F7B-B2CA-408D-A95B-458A4399C8DD}" srcOrd="0" destOrd="2" presId="urn:microsoft.com/office/officeart/2005/8/layout/hList6"/>
    <dgm:cxn modelId="{A9C5A954-5071-4CEE-A165-6B9469B299B3}" srcId="{3A707E4E-0ACE-458E-B2FF-0FFEE62BAF93}" destId="{D8B35AFB-33E6-44F5-929E-974BBB920164}" srcOrd="0" destOrd="0" parTransId="{68C4860A-7D75-4C52-ADCF-13E167EFCD9E}" sibTransId="{BF16DD8F-E027-4D66-8934-CFD1FB785EAD}"/>
    <dgm:cxn modelId="{32C9D858-C005-4297-9FDA-69596B4781A0}" type="presOf" srcId="{2CB049EC-B27E-4F2C-989C-EAEFE59B740A}" destId="{82B8B740-12C2-45EC-99BC-89CD5A471C80}" srcOrd="0" destOrd="2" presId="urn:microsoft.com/office/officeart/2005/8/layout/hList6"/>
    <dgm:cxn modelId="{16827F7A-C31B-4069-8972-4459CAF8C4EC}" srcId="{E875CC89-42A6-4234-ABD7-C36E7E530BA0}" destId="{48B78DCC-ABDD-4E71-9912-E8887F28878C}" srcOrd="1" destOrd="0" parTransId="{17442653-56C5-4AF8-A0CF-EFDDBEC0A189}" sibTransId="{98E7A64D-5447-40E0-9BCF-8A7FD2753382}"/>
    <dgm:cxn modelId="{442E087B-31A9-4EC5-BBE7-6C7177BF13CF}" srcId="{B688F26C-3B76-400C-AC6D-CF3B9C1CA3F5}" destId="{F5522865-D7CB-4F13-BE29-A0D954B7148A}" srcOrd="0" destOrd="0" parTransId="{CB0D77D5-4C70-4A76-BC21-3B85F90AE38C}" sibTransId="{DB3D70FA-15EE-46C0-B4CC-39811DDA6ACA}"/>
    <dgm:cxn modelId="{DEFB0687-5354-47D7-98DA-7E7412F2D57F}" type="presOf" srcId="{8DCA890E-0A3F-43E7-8806-1200C2CCD8DD}" destId="{CDE78F7B-B2CA-408D-A95B-458A4399C8DD}" srcOrd="0" destOrd="1" presId="urn:microsoft.com/office/officeart/2005/8/layout/hList6"/>
    <dgm:cxn modelId="{4631D9C8-409D-47EE-A4BB-0521D0200C08}" type="presOf" srcId="{3A707E4E-0ACE-458E-B2FF-0FFEE62BAF93}" destId="{4B0D7259-D37D-430E-A360-7778896EEFD9}" srcOrd="0" destOrd="0" presId="urn:microsoft.com/office/officeart/2005/8/layout/hList6"/>
    <dgm:cxn modelId="{74D343CC-FD9D-4018-BBDE-2CCDEE5C6661}" srcId="{B688F26C-3B76-400C-AC6D-CF3B9C1CA3F5}" destId="{2CB049EC-B27E-4F2C-989C-EAEFE59B740A}" srcOrd="1" destOrd="0" parTransId="{3A368426-C36C-410A-8136-4D34B8D072A6}" sibTransId="{A02914B1-C036-44F4-8EBC-F07DE6C12CBB}"/>
    <dgm:cxn modelId="{621146E5-8E9B-4587-BCC0-6F5F42C03F84}" type="presOf" srcId="{D8B35AFB-33E6-44F5-929E-974BBB920164}" destId="{4B0D7259-D37D-430E-A360-7778896EEFD9}" srcOrd="0" destOrd="1" presId="urn:microsoft.com/office/officeart/2005/8/layout/hList6"/>
    <dgm:cxn modelId="{84C970E6-A3F5-4EB9-A8CE-8AD1E2CAD246}" srcId="{3A707E4E-0ACE-458E-B2FF-0FFEE62BAF93}" destId="{E1068631-ED08-4E60-8E60-D2ACA150D9E0}" srcOrd="1" destOrd="0" parTransId="{D2241151-47F7-4510-82F7-FE3CD69DE9AD}" sibTransId="{0AF9B34E-C9A2-48A1-A566-DE6C78FE9060}"/>
    <dgm:cxn modelId="{782EC1EF-9333-40CE-8C6F-EE9F40986FC9}" srcId="{9D021E64-2A53-421A-886D-CD34C166AA61}" destId="{3A707E4E-0ACE-458E-B2FF-0FFEE62BAF93}" srcOrd="1" destOrd="0" parTransId="{E638E0D3-FFA8-49F0-8236-3227B002E2AF}" sibTransId="{946E2D18-0CA8-42BE-85DF-DE3BDD697448}"/>
    <dgm:cxn modelId="{0A827CF6-1E9F-4692-BAAC-721109280F4F}" srcId="{9D021E64-2A53-421A-886D-CD34C166AA61}" destId="{E875CC89-42A6-4234-ABD7-C36E7E530BA0}" srcOrd="0" destOrd="0" parTransId="{67A5F05F-0B8A-4F62-AB1A-D959A773F1B3}" sibTransId="{82EFEECC-5A42-4F05-B6DA-30DA5496FAB3}"/>
    <dgm:cxn modelId="{8257E8F8-7B83-4E9B-B22F-EBF0EF17123A}" srcId="{E875CC89-42A6-4234-ABD7-C36E7E530BA0}" destId="{8DCA890E-0A3F-43E7-8806-1200C2CCD8DD}" srcOrd="0" destOrd="0" parTransId="{E31A40CC-EBF0-47DF-B870-E0FBE373D704}" sibTransId="{B0E8224A-032E-4FA1-9AA8-C1C822D3E6C7}"/>
    <dgm:cxn modelId="{FEC54679-58E4-42CD-A096-5A9224342A8E}" type="presParOf" srcId="{3261DBF0-43AB-4A79-BFD6-7FFA78690C5A}" destId="{CDE78F7B-B2CA-408D-A95B-458A4399C8DD}" srcOrd="0" destOrd="0" presId="urn:microsoft.com/office/officeart/2005/8/layout/hList6"/>
    <dgm:cxn modelId="{6D99D9C9-3105-4CC1-8993-6DAEB257A1A3}" type="presParOf" srcId="{3261DBF0-43AB-4A79-BFD6-7FFA78690C5A}" destId="{3DBEFB07-1E1C-414F-B47B-E35C9F0A8E8C}" srcOrd="1" destOrd="0" presId="urn:microsoft.com/office/officeart/2005/8/layout/hList6"/>
    <dgm:cxn modelId="{231AD9F2-6F9E-47B9-A76A-800476B0EB51}" type="presParOf" srcId="{3261DBF0-43AB-4A79-BFD6-7FFA78690C5A}" destId="{4B0D7259-D37D-430E-A360-7778896EEFD9}" srcOrd="2" destOrd="0" presId="urn:microsoft.com/office/officeart/2005/8/layout/hList6"/>
    <dgm:cxn modelId="{BD4FA336-8021-4834-9B34-631979108F24}" type="presParOf" srcId="{3261DBF0-43AB-4A79-BFD6-7FFA78690C5A}" destId="{C488CE7B-6A5F-4E24-A2C9-C8DD5D55D5D9}" srcOrd="3" destOrd="0" presId="urn:microsoft.com/office/officeart/2005/8/layout/hList6"/>
    <dgm:cxn modelId="{A792E547-05C2-43CE-9487-3A8138AAF1C4}" type="presParOf" srcId="{3261DBF0-43AB-4A79-BFD6-7FFA78690C5A}" destId="{82B8B740-12C2-45EC-99BC-89CD5A471C80}"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574569-19BD-4C01-B45B-644D83A0301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98E3776-F15D-4A14-94E5-C0C986D0DE6C}">
      <dgm:prSet phldrT="[Text]"/>
      <dgm:spPr/>
      <dgm:t>
        <a:bodyPr/>
        <a:lstStyle/>
        <a:p>
          <a:pPr>
            <a:buNone/>
          </a:pPr>
          <a:r>
            <a:rPr lang="en-US" dirty="0"/>
            <a:t>Prompt tokens: x₁ x₂ x₃ ... xₙ</a:t>
          </a:r>
        </a:p>
      </dgm:t>
    </dgm:pt>
    <dgm:pt modelId="{9F0C0E93-38C9-4387-B0B6-F88837B31839}" type="parTrans" cxnId="{A0F3EF9B-F4AE-463E-9294-BCC374E9DB79}">
      <dgm:prSet/>
      <dgm:spPr/>
      <dgm:t>
        <a:bodyPr/>
        <a:lstStyle/>
        <a:p>
          <a:endParaRPr lang="en-US"/>
        </a:p>
      </dgm:t>
    </dgm:pt>
    <dgm:pt modelId="{AE9056A0-DAD8-4CA3-B685-3165A2C6455F}" type="sibTrans" cxnId="{A0F3EF9B-F4AE-463E-9294-BCC374E9DB79}">
      <dgm:prSet/>
      <dgm:spPr/>
      <dgm:t>
        <a:bodyPr/>
        <a:lstStyle/>
        <a:p>
          <a:endParaRPr lang="en-US"/>
        </a:p>
      </dgm:t>
    </dgm:pt>
    <dgm:pt modelId="{9CCE8FC7-E638-478F-96F9-52ED6CA89FA6}">
      <dgm:prSet phldrT="[Text]"/>
      <dgm:spPr/>
      <dgm:t>
        <a:bodyPr/>
        <a:lstStyle/>
        <a:p>
          <a:pPr>
            <a:buNone/>
          </a:pPr>
          <a:r>
            <a:rPr lang="en-US" dirty="0"/>
            <a:t>Layer 1: </a:t>
          </a:r>
          <a:r>
            <a:rPr lang="nn-NO" dirty="0"/>
            <a:t>K,V K,V K,V ... K,V</a:t>
          </a:r>
          <a:endParaRPr lang="en-US" dirty="0"/>
        </a:p>
      </dgm:t>
    </dgm:pt>
    <dgm:pt modelId="{DF6C0E96-8361-4FA0-BF57-455294E13817}" type="parTrans" cxnId="{AD892337-0829-4211-9AE1-010BD782E95F}">
      <dgm:prSet/>
      <dgm:spPr/>
      <dgm:t>
        <a:bodyPr/>
        <a:lstStyle/>
        <a:p>
          <a:endParaRPr lang="en-US"/>
        </a:p>
      </dgm:t>
    </dgm:pt>
    <dgm:pt modelId="{9DF0A3E0-E312-457A-8569-BC4CBD33C494}" type="sibTrans" cxnId="{AD892337-0829-4211-9AE1-010BD782E95F}">
      <dgm:prSet/>
      <dgm:spPr/>
      <dgm:t>
        <a:bodyPr/>
        <a:lstStyle/>
        <a:p>
          <a:endParaRPr lang="en-US"/>
        </a:p>
      </dgm:t>
    </dgm:pt>
    <dgm:pt modelId="{F651F9A2-F17B-4697-90C5-53BA21554392}">
      <dgm:prSet phldrT="[Text]"/>
      <dgm:spPr/>
      <dgm:t>
        <a:bodyPr/>
        <a:lstStyle/>
        <a:p>
          <a:pPr>
            <a:buNone/>
          </a:pPr>
          <a:r>
            <a:rPr lang="en-US" dirty="0"/>
            <a:t>KV Cache</a:t>
          </a:r>
        </a:p>
      </dgm:t>
    </dgm:pt>
    <dgm:pt modelId="{FD23DF68-D1FC-451A-B7A1-8D2488807E6E}" type="parTrans" cxnId="{81491050-2A42-48CF-8AC6-07D2C1E10620}">
      <dgm:prSet/>
      <dgm:spPr/>
      <dgm:t>
        <a:bodyPr/>
        <a:lstStyle/>
        <a:p>
          <a:endParaRPr lang="en-US"/>
        </a:p>
      </dgm:t>
    </dgm:pt>
    <dgm:pt modelId="{88D7B7CD-A1C1-4055-B626-37796C2C3343}" type="sibTrans" cxnId="{81491050-2A42-48CF-8AC6-07D2C1E10620}">
      <dgm:prSet/>
      <dgm:spPr/>
      <dgm:t>
        <a:bodyPr/>
        <a:lstStyle/>
        <a:p>
          <a:endParaRPr lang="en-US"/>
        </a:p>
      </dgm:t>
    </dgm:pt>
    <dgm:pt modelId="{2DF6B4C5-DCCD-4939-B9E1-246E526C6CFB}">
      <dgm:prSet phldrT="[Text]"/>
      <dgm:spPr/>
      <dgm:t>
        <a:bodyPr/>
        <a:lstStyle/>
        <a:p>
          <a:pPr>
            <a:buNone/>
          </a:pPr>
          <a:r>
            <a:rPr lang="da-DK" dirty="0"/>
            <a:t>Layer 2: K,V K,V K,V ... K,V</a:t>
          </a:r>
          <a:endParaRPr lang="en-US" dirty="0"/>
        </a:p>
      </dgm:t>
    </dgm:pt>
    <dgm:pt modelId="{E0BE107C-5224-4A81-B520-59789A080042}" type="parTrans" cxnId="{E75F8166-7F33-43CF-B6A2-706DECD82ECE}">
      <dgm:prSet/>
      <dgm:spPr/>
      <dgm:t>
        <a:bodyPr/>
        <a:lstStyle/>
        <a:p>
          <a:endParaRPr lang="en-US"/>
        </a:p>
      </dgm:t>
    </dgm:pt>
    <dgm:pt modelId="{3121C7E8-3B74-4B78-B346-539D99E02606}" type="sibTrans" cxnId="{E75F8166-7F33-43CF-B6A2-706DECD82ECE}">
      <dgm:prSet/>
      <dgm:spPr/>
      <dgm:t>
        <a:bodyPr/>
        <a:lstStyle/>
        <a:p>
          <a:endParaRPr lang="en-US"/>
        </a:p>
      </dgm:t>
    </dgm:pt>
    <dgm:pt modelId="{D258FA02-5DD4-4D4E-948E-725627278929}">
      <dgm:prSet phldrT="[Text]"/>
      <dgm:spPr/>
      <dgm:t>
        <a:bodyPr/>
        <a:lstStyle/>
        <a:p>
          <a:pPr>
            <a:buNone/>
          </a:pPr>
          <a:r>
            <a:rPr lang="da-DK" dirty="0"/>
            <a:t>Layer L: K,V K,V K,V ... K,V</a:t>
          </a:r>
          <a:endParaRPr lang="en-US" dirty="0"/>
        </a:p>
      </dgm:t>
    </dgm:pt>
    <dgm:pt modelId="{82C1BAEB-FBCB-4B1E-AEE1-CDE2DB05E1AE}" type="parTrans" cxnId="{047FC161-B01A-4F33-A5DF-3504A3AA644E}">
      <dgm:prSet/>
      <dgm:spPr/>
      <dgm:t>
        <a:bodyPr/>
        <a:lstStyle/>
        <a:p>
          <a:endParaRPr lang="en-US"/>
        </a:p>
      </dgm:t>
    </dgm:pt>
    <dgm:pt modelId="{49BDC362-55CB-48E7-8FB0-0EF0E6E49674}" type="sibTrans" cxnId="{047FC161-B01A-4F33-A5DF-3504A3AA644E}">
      <dgm:prSet/>
      <dgm:spPr/>
      <dgm:t>
        <a:bodyPr/>
        <a:lstStyle/>
        <a:p>
          <a:endParaRPr lang="en-US"/>
        </a:p>
      </dgm:t>
    </dgm:pt>
    <dgm:pt modelId="{3F3BA8ED-DFCC-4F14-A721-8BA5127CBE12}" type="pres">
      <dgm:prSet presAssocID="{C4574569-19BD-4C01-B45B-644D83A03014}" presName="outerComposite" presStyleCnt="0">
        <dgm:presLayoutVars>
          <dgm:chMax val="5"/>
          <dgm:dir/>
          <dgm:resizeHandles val="exact"/>
        </dgm:presLayoutVars>
      </dgm:prSet>
      <dgm:spPr/>
    </dgm:pt>
    <dgm:pt modelId="{BDBCC21D-122E-4148-92BE-D5818D5A80F8}" type="pres">
      <dgm:prSet presAssocID="{C4574569-19BD-4C01-B45B-644D83A03014}" presName="dummyMaxCanvas" presStyleCnt="0">
        <dgm:presLayoutVars/>
      </dgm:prSet>
      <dgm:spPr/>
    </dgm:pt>
    <dgm:pt modelId="{D132F227-CA7B-4BBC-9154-F200BA2BA662}" type="pres">
      <dgm:prSet presAssocID="{C4574569-19BD-4C01-B45B-644D83A03014}" presName="FiveNodes_1" presStyleLbl="node1" presStyleIdx="0" presStyleCnt="5">
        <dgm:presLayoutVars>
          <dgm:bulletEnabled val="1"/>
        </dgm:presLayoutVars>
      </dgm:prSet>
      <dgm:spPr/>
    </dgm:pt>
    <dgm:pt modelId="{3F423319-F772-4C07-B8E4-C724FB444259}" type="pres">
      <dgm:prSet presAssocID="{C4574569-19BD-4C01-B45B-644D83A03014}" presName="FiveNodes_2" presStyleLbl="node1" presStyleIdx="1" presStyleCnt="5">
        <dgm:presLayoutVars>
          <dgm:bulletEnabled val="1"/>
        </dgm:presLayoutVars>
      </dgm:prSet>
      <dgm:spPr/>
    </dgm:pt>
    <dgm:pt modelId="{DE074E78-3EC7-45DA-916C-5CE965E9CF3A}" type="pres">
      <dgm:prSet presAssocID="{C4574569-19BD-4C01-B45B-644D83A03014}" presName="FiveNodes_3" presStyleLbl="node1" presStyleIdx="2" presStyleCnt="5">
        <dgm:presLayoutVars>
          <dgm:bulletEnabled val="1"/>
        </dgm:presLayoutVars>
      </dgm:prSet>
      <dgm:spPr/>
    </dgm:pt>
    <dgm:pt modelId="{3B47B6AA-0100-4F53-95B9-5CAF513DEF4B}" type="pres">
      <dgm:prSet presAssocID="{C4574569-19BD-4C01-B45B-644D83A03014}" presName="FiveNodes_4" presStyleLbl="node1" presStyleIdx="3" presStyleCnt="5">
        <dgm:presLayoutVars>
          <dgm:bulletEnabled val="1"/>
        </dgm:presLayoutVars>
      </dgm:prSet>
      <dgm:spPr/>
    </dgm:pt>
    <dgm:pt modelId="{F548A3B2-0233-4C3B-97DC-ECA7D62A17EB}" type="pres">
      <dgm:prSet presAssocID="{C4574569-19BD-4C01-B45B-644D83A03014}" presName="FiveNodes_5" presStyleLbl="node1" presStyleIdx="4" presStyleCnt="5">
        <dgm:presLayoutVars>
          <dgm:bulletEnabled val="1"/>
        </dgm:presLayoutVars>
      </dgm:prSet>
      <dgm:spPr/>
    </dgm:pt>
    <dgm:pt modelId="{E92AAA60-3740-4B36-88C9-5C74AD9457CD}" type="pres">
      <dgm:prSet presAssocID="{C4574569-19BD-4C01-B45B-644D83A03014}" presName="FiveConn_1-2" presStyleLbl="fgAccFollowNode1" presStyleIdx="0" presStyleCnt="4">
        <dgm:presLayoutVars>
          <dgm:bulletEnabled val="1"/>
        </dgm:presLayoutVars>
      </dgm:prSet>
      <dgm:spPr/>
    </dgm:pt>
    <dgm:pt modelId="{32F924CD-82C4-40AE-AB6E-3DB0440D98B3}" type="pres">
      <dgm:prSet presAssocID="{C4574569-19BD-4C01-B45B-644D83A03014}" presName="FiveConn_2-3" presStyleLbl="fgAccFollowNode1" presStyleIdx="1" presStyleCnt="4">
        <dgm:presLayoutVars>
          <dgm:bulletEnabled val="1"/>
        </dgm:presLayoutVars>
      </dgm:prSet>
      <dgm:spPr/>
    </dgm:pt>
    <dgm:pt modelId="{76A8CABA-2237-4D8C-90FE-BE1186FB174F}" type="pres">
      <dgm:prSet presAssocID="{C4574569-19BD-4C01-B45B-644D83A03014}" presName="FiveConn_3-4" presStyleLbl="fgAccFollowNode1" presStyleIdx="2" presStyleCnt="4">
        <dgm:presLayoutVars>
          <dgm:bulletEnabled val="1"/>
        </dgm:presLayoutVars>
      </dgm:prSet>
      <dgm:spPr/>
    </dgm:pt>
    <dgm:pt modelId="{0D33DABD-231A-4079-956B-9F44D06E2F57}" type="pres">
      <dgm:prSet presAssocID="{C4574569-19BD-4C01-B45B-644D83A03014}" presName="FiveConn_4-5" presStyleLbl="fgAccFollowNode1" presStyleIdx="3" presStyleCnt="4">
        <dgm:presLayoutVars>
          <dgm:bulletEnabled val="1"/>
        </dgm:presLayoutVars>
      </dgm:prSet>
      <dgm:spPr/>
    </dgm:pt>
    <dgm:pt modelId="{79D9E976-8AF4-43BE-9F3D-212CF24E2028}" type="pres">
      <dgm:prSet presAssocID="{C4574569-19BD-4C01-B45B-644D83A03014}" presName="FiveNodes_1_text" presStyleLbl="node1" presStyleIdx="4" presStyleCnt="5">
        <dgm:presLayoutVars>
          <dgm:bulletEnabled val="1"/>
        </dgm:presLayoutVars>
      </dgm:prSet>
      <dgm:spPr/>
    </dgm:pt>
    <dgm:pt modelId="{DA36ABD2-5E45-475D-AB56-FB53399E4BD4}" type="pres">
      <dgm:prSet presAssocID="{C4574569-19BD-4C01-B45B-644D83A03014}" presName="FiveNodes_2_text" presStyleLbl="node1" presStyleIdx="4" presStyleCnt="5">
        <dgm:presLayoutVars>
          <dgm:bulletEnabled val="1"/>
        </dgm:presLayoutVars>
      </dgm:prSet>
      <dgm:spPr/>
    </dgm:pt>
    <dgm:pt modelId="{A18A3ACB-4E1D-4170-823A-2D4808491AE4}" type="pres">
      <dgm:prSet presAssocID="{C4574569-19BD-4C01-B45B-644D83A03014}" presName="FiveNodes_3_text" presStyleLbl="node1" presStyleIdx="4" presStyleCnt="5">
        <dgm:presLayoutVars>
          <dgm:bulletEnabled val="1"/>
        </dgm:presLayoutVars>
      </dgm:prSet>
      <dgm:spPr/>
    </dgm:pt>
    <dgm:pt modelId="{49952C07-2C5A-49CF-B954-93F2063D1B7B}" type="pres">
      <dgm:prSet presAssocID="{C4574569-19BD-4C01-B45B-644D83A03014}" presName="FiveNodes_4_text" presStyleLbl="node1" presStyleIdx="4" presStyleCnt="5">
        <dgm:presLayoutVars>
          <dgm:bulletEnabled val="1"/>
        </dgm:presLayoutVars>
      </dgm:prSet>
      <dgm:spPr/>
    </dgm:pt>
    <dgm:pt modelId="{D100CD88-3043-47DA-B34D-707F19FBA68B}" type="pres">
      <dgm:prSet presAssocID="{C4574569-19BD-4C01-B45B-644D83A03014}" presName="FiveNodes_5_text" presStyleLbl="node1" presStyleIdx="4" presStyleCnt="5">
        <dgm:presLayoutVars>
          <dgm:bulletEnabled val="1"/>
        </dgm:presLayoutVars>
      </dgm:prSet>
      <dgm:spPr/>
    </dgm:pt>
  </dgm:ptLst>
  <dgm:cxnLst>
    <dgm:cxn modelId="{FC9AAE01-C02D-40A1-9DD9-11604209DE3F}" type="presOf" srcId="{D258FA02-5DD4-4D4E-948E-725627278929}" destId="{3B47B6AA-0100-4F53-95B9-5CAF513DEF4B}" srcOrd="0" destOrd="0" presId="urn:microsoft.com/office/officeart/2005/8/layout/vProcess5"/>
    <dgm:cxn modelId="{1FA05006-D10C-419F-A96A-31157F20FF37}" type="presOf" srcId="{2DF6B4C5-DCCD-4939-B9E1-246E526C6CFB}" destId="{DE074E78-3EC7-45DA-916C-5CE965E9CF3A}" srcOrd="0" destOrd="0" presId="urn:microsoft.com/office/officeart/2005/8/layout/vProcess5"/>
    <dgm:cxn modelId="{84F99815-642E-4B90-A990-870C49107117}" type="presOf" srcId="{D258FA02-5DD4-4D4E-948E-725627278929}" destId="{49952C07-2C5A-49CF-B954-93F2063D1B7B}" srcOrd="1" destOrd="0" presId="urn:microsoft.com/office/officeart/2005/8/layout/vProcess5"/>
    <dgm:cxn modelId="{44B49130-69D5-434C-95AE-2A530F6D1434}" type="presOf" srcId="{3121C7E8-3B74-4B78-B346-539D99E02606}" destId="{76A8CABA-2237-4D8C-90FE-BE1186FB174F}" srcOrd="0" destOrd="0" presId="urn:microsoft.com/office/officeart/2005/8/layout/vProcess5"/>
    <dgm:cxn modelId="{AD892337-0829-4211-9AE1-010BD782E95F}" srcId="{C4574569-19BD-4C01-B45B-644D83A03014}" destId="{9CCE8FC7-E638-478F-96F9-52ED6CA89FA6}" srcOrd="1" destOrd="0" parTransId="{DF6C0E96-8361-4FA0-BF57-455294E13817}" sibTransId="{9DF0A3E0-E312-457A-8569-BC4CBD33C494}"/>
    <dgm:cxn modelId="{047FC161-B01A-4F33-A5DF-3504A3AA644E}" srcId="{C4574569-19BD-4C01-B45B-644D83A03014}" destId="{D258FA02-5DD4-4D4E-948E-725627278929}" srcOrd="3" destOrd="0" parTransId="{82C1BAEB-FBCB-4B1E-AEE1-CDE2DB05E1AE}" sibTransId="{49BDC362-55CB-48E7-8FB0-0EF0E6E49674}"/>
    <dgm:cxn modelId="{E75F8166-7F33-43CF-B6A2-706DECD82ECE}" srcId="{C4574569-19BD-4C01-B45B-644D83A03014}" destId="{2DF6B4C5-DCCD-4939-B9E1-246E526C6CFB}" srcOrd="2" destOrd="0" parTransId="{E0BE107C-5224-4A81-B520-59789A080042}" sibTransId="{3121C7E8-3B74-4B78-B346-539D99E02606}"/>
    <dgm:cxn modelId="{E992924B-D0FA-4CAC-80C2-46B8E4034D4A}" type="presOf" srcId="{9CCE8FC7-E638-478F-96F9-52ED6CA89FA6}" destId="{DA36ABD2-5E45-475D-AB56-FB53399E4BD4}" srcOrd="1" destOrd="0" presId="urn:microsoft.com/office/officeart/2005/8/layout/vProcess5"/>
    <dgm:cxn modelId="{81491050-2A42-48CF-8AC6-07D2C1E10620}" srcId="{C4574569-19BD-4C01-B45B-644D83A03014}" destId="{F651F9A2-F17B-4697-90C5-53BA21554392}" srcOrd="4" destOrd="0" parTransId="{FD23DF68-D1FC-451A-B7A1-8D2488807E6E}" sibTransId="{88D7B7CD-A1C1-4055-B626-37796C2C3343}"/>
    <dgm:cxn modelId="{CF2DEF98-61A2-4CA8-81E1-153585AD9BBA}" type="presOf" srcId="{AE9056A0-DAD8-4CA3-B685-3165A2C6455F}" destId="{E92AAA60-3740-4B36-88C9-5C74AD9457CD}" srcOrd="0" destOrd="0" presId="urn:microsoft.com/office/officeart/2005/8/layout/vProcess5"/>
    <dgm:cxn modelId="{A0F3EF9B-F4AE-463E-9294-BCC374E9DB79}" srcId="{C4574569-19BD-4C01-B45B-644D83A03014}" destId="{698E3776-F15D-4A14-94E5-C0C986D0DE6C}" srcOrd="0" destOrd="0" parTransId="{9F0C0E93-38C9-4387-B0B6-F88837B31839}" sibTransId="{AE9056A0-DAD8-4CA3-B685-3165A2C6455F}"/>
    <dgm:cxn modelId="{132A89A3-9546-42E8-9929-C2B9BE34C870}" type="presOf" srcId="{F651F9A2-F17B-4697-90C5-53BA21554392}" destId="{F548A3B2-0233-4C3B-97DC-ECA7D62A17EB}" srcOrd="0" destOrd="0" presId="urn:microsoft.com/office/officeart/2005/8/layout/vProcess5"/>
    <dgm:cxn modelId="{741452A7-B24A-419C-93F4-D50E3613F98B}" type="presOf" srcId="{698E3776-F15D-4A14-94E5-C0C986D0DE6C}" destId="{79D9E976-8AF4-43BE-9F3D-212CF24E2028}" srcOrd="1" destOrd="0" presId="urn:microsoft.com/office/officeart/2005/8/layout/vProcess5"/>
    <dgm:cxn modelId="{4B0BB7AD-77AF-4E15-B577-7E650C4DC6F7}" type="presOf" srcId="{49BDC362-55CB-48E7-8FB0-0EF0E6E49674}" destId="{0D33DABD-231A-4079-956B-9F44D06E2F57}" srcOrd="0" destOrd="0" presId="urn:microsoft.com/office/officeart/2005/8/layout/vProcess5"/>
    <dgm:cxn modelId="{31EB9FB4-E4C7-4AB4-AA1A-188C6F4A41DC}" type="presOf" srcId="{2DF6B4C5-DCCD-4939-B9E1-246E526C6CFB}" destId="{A18A3ACB-4E1D-4170-823A-2D4808491AE4}" srcOrd="1" destOrd="0" presId="urn:microsoft.com/office/officeart/2005/8/layout/vProcess5"/>
    <dgm:cxn modelId="{4ADFA4CE-BEDC-40A4-BBA8-8DD937377CE8}" type="presOf" srcId="{F651F9A2-F17B-4697-90C5-53BA21554392}" destId="{D100CD88-3043-47DA-B34D-707F19FBA68B}" srcOrd="1" destOrd="0" presId="urn:microsoft.com/office/officeart/2005/8/layout/vProcess5"/>
    <dgm:cxn modelId="{B8519AD3-97AC-4AD0-9465-3D6872E889C4}" type="presOf" srcId="{9CCE8FC7-E638-478F-96F9-52ED6CA89FA6}" destId="{3F423319-F772-4C07-B8E4-C724FB444259}" srcOrd="0" destOrd="0" presId="urn:microsoft.com/office/officeart/2005/8/layout/vProcess5"/>
    <dgm:cxn modelId="{ED99A4E9-E8D9-4AB1-A768-F25C0FBA6938}" type="presOf" srcId="{C4574569-19BD-4C01-B45B-644D83A03014}" destId="{3F3BA8ED-DFCC-4F14-A721-8BA5127CBE12}" srcOrd="0" destOrd="0" presId="urn:microsoft.com/office/officeart/2005/8/layout/vProcess5"/>
    <dgm:cxn modelId="{DE6812F1-2A3C-43B9-ABA9-B88070C0D054}" type="presOf" srcId="{9DF0A3E0-E312-457A-8569-BC4CBD33C494}" destId="{32F924CD-82C4-40AE-AB6E-3DB0440D98B3}" srcOrd="0" destOrd="0" presId="urn:microsoft.com/office/officeart/2005/8/layout/vProcess5"/>
    <dgm:cxn modelId="{D5FD87FE-36B9-4614-A850-10B3BF386A12}" type="presOf" srcId="{698E3776-F15D-4A14-94E5-C0C986D0DE6C}" destId="{D132F227-CA7B-4BBC-9154-F200BA2BA662}" srcOrd="0" destOrd="0" presId="urn:microsoft.com/office/officeart/2005/8/layout/vProcess5"/>
    <dgm:cxn modelId="{D9B93EA0-887E-49D1-B034-EAECA5DB0A44}" type="presParOf" srcId="{3F3BA8ED-DFCC-4F14-A721-8BA5127CBE12}" destId="{BDBCC21D-122E-4148-92BE-D5818D5A80F8}" srcOrd="0" destOrd="0" presId="urn:microsoft.com/office/officeart/2005/8/layout/vProcess5"/>
    <dgm:cxn modelId="{14C7613E-2AB4-4C75-88BC-B1C7A0E2F811}" type="presParOf" srcId="{3F3BA8ED-DFCC-4F14-A721-8BA5127CBE12}" destId="{D132F227-CA7B-4BBC-9154-F200BA2BA662}" srcOrd="1" destOrd="0" presId="urn:microsoft.com/office/officeart/2005/8/layout/vProcess5"/>
    <dgm:cxn modelId="{86B88EF2-36E0-42FA-9FA9-41AD4168A33F}" type="presParOf" srcId="{3F3BA8ED-DFCC-4F14-A721-8BA5127CBE12}" destId="{3F423319-F772-4C07-B8E4-C724FB444259}" srcOrd="2" destOrd="0" presId="urn:microsoft.com/office/officeart/2005/8/layout/vProcess5"/>
    <dgm:cxn modelId="{F5505763-1B8C-42D4-AEF5-6FF2785D5735}" type="presParOf" srcId="{3F3BA8ED-DFCC-4F14-A721-8BA5127CBE12}" destId="{DE074E78-3EC7-45DA-916C-5CE965E9CF3A}" srcOrd="3" destOrd="0" presId="urn:microsoft.com/office/officeart/2005/8/layout/vProcess5"/>
    <dgm:cxn modelId="{FA7CB72B-2750-4532-8C95-A1D35ED8FB6D}" type="presParOf" srcId="{3F3BA8ED-DFCC-4F14-A721-8BA5127CBE12}" destId="{3B47B6AA-0100-4F53-95B9-5CAF513DEF4B}" srcOrd="4" destOrd="0" presId="urn:microsoft.com/office/officeart/2005/8/layout/vProcess5"/>
    <dgm:cxn modelId="{10E87AA4-6FC0-4E42-ABC5-DE74C64665C5}" type="presParOf" srcId="{3F3BA8ED-DFCC-4F14-A721-8BA5127CBE12}" destId="{F548A3B2-0233-4C3B-97DC-ECA7D62A17EB}" srcOrd="5" destOrd="0" presId="urn:microsoft.com/office/officeart/2005/8/layout/vProcess5"/>
    <dgm:cxn modelId="{28DF78DD-B835-416D-98A6-F2DDCFD39593}" type="presParOf" srcId="{3F3BA8ED-DFCC-4F14-A721-8BA5127CBE12}" destId="{E92AAA60-3740-4B36-88C9-5C74AD9457CD}" srcOrd="6" destOrd="0" presId="urn:microsoft.com/office/officeart/2005/8/layout/vProcess5"/>
    <dgm:cxn modelId="{67DB10F5-7944-46D0-88BB-9FEC0342E8F6}" type="presParOf" srcId="{3F3BA8ED-DFCC-4F14-A721-8BA5127CBE12}" destId="{32F924CD-82C4-40AE-AB6E-3DB0440D98B3}" srcOrd="7" destOrd="0" presId="urn:microsoft.com/office/officeart/2005/8/layout/vProcess5"/>
    <dgm:cxn modelId="{3B627B83-5433-4B58-91B2-9D4D2EF4A6E5}" type="presParOf" srcId="{3F3BA8ED-DFCC-4F14-A721-8BA5127CBE12}" destId="{76A8CABA-2237-4D8C-90FE-BE1186FB174F}" srcOrd="8" destOrd="0" presId="urn:microsoft.com/office/officeart/2005/8/layout/vProcess5"/>
    <dgm:cxn modelId="{C8905829-89D7-44E2-9179-7DD40C387F74}" type="presParOf" srcId="{3F3BA8ED-DFCC-4F14-A721-8BA5127CBE12}" destId="{0D33DABD-231A-4079-956B-9F44D06E2F57}" srcOrd="9" destOrd="0" presId="urn:microsoft.com/office/officeart/2005/8/layout/vProcess5"/>
    <dgm:cxn modelId="{D7840B95-B59C-463E-A3AD-8D8835C10BA4}" type="presParOf" srcId="{3F3BA8ED-DFCC-4F14-A721-8BA5127CBE12}" destId="{79D9E976-8AF4-43BE-9F3D-212CF24E2028}" srcOrd="10" destOrd="0" presId="urn:microsoft.com/office/officeart/2005/8/layout/vProcess5"/>
    <dgm:cxn modelId="{E3A8D06E-2A70-406E-98A1-8BA801DDD417}" type="presParOf" srcId="{3F3BA8ED-DFCC-4F14-A721-8BA5127CBE12}" destId="{DA36ABD2-5E45-475D-AB56-FB53399E4BD4}" srcOrd="11" destOrd="0" presId="urn:microsoft.com/office/officeart/2005/8/layout/vProcess5"/>
    <dgm:cxn modelId="{D55165D2-7837-40C8-9965-9B368D914950}" type="presParOf" srcId="{3F3BA8ED-DFCC-4F14-A721-8BA5127CBE12}" destId="{A18A3ACB-4E1D-4170-823A-2D4808491AE4}" srcOrd="12" destOrd="0" presId="urn:microsoft.com/office/officeart/2005/8/layout/vProcess5"/>
    <dgm:cxn modelId="{0E7A1709-8155-4622-9C8B-DFEA3300DAFC}" type="presParOf" srcId="{3F3BA8ED-DFCC-4F14-A721-8BA5127CBE12}" destId="{49952C07-2C5A-49CF-B954-93F2063D1B7B}" srcOrd="13" destOrd="0" presId="urn:microsoft.com/office/officeart/2005/8/layout/vProcess5"/>
    <dgm:cxn modelId="{977BE96D-08BA-41C7-AFE6-7D0C5EAD917C}" type="presParOf" srcId="{3F3BA8ED-DFCC-4F14-A721-8BA5127CBE12}" destId="{D100CD88-3043-47DA-B34D-707F19FBA68B}"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75D4ED-0A3D-4094-9C2A-ED367A41A64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06F91B0-CEC8-416A-9946-684E7AC6FBEA}">
      <dgm:prSet phldrT="[Text]" phldr="0"/>
      <dgm:spPr/>
      <dgm:t>
        <a:bodyPr/>
        <a:lstStyle/>
        <a:p>
          <a:r>
            <a:rPr lang="en-US" dirty="0"/>
            <a:t>Request A</a:t>
          </a:r>
        </a:p>
      </dgm:t>
    </dgm:pt>
    <dgm:pt modelId="{EFA14E8B-986C-4B1F-A892-1C9151553308}" type="parTrans" cxnId="{C64D4FDB-9DF1-4255-A468-F3D38FD8CE99}">
      <dgm:prSet/>
      <dgm:spPr/>
      <dgm:t>
        <a:bodyPr/>
        <a:lstStyle/>
        <a:p>
          <a:endParaRPr lang="en-US"/>
        </a:p>
      </dgm:t>
    </dgm:pt>
    <dgm:pt modelId="{F9ACD4A0-515F-426E-A096-E5D7B6A45AEF}" type="sibTrans" cxnId="{C64D4FDB-9DF1-4255-A468-F3D38FD8CE99}">
      <dgm:prSet/>
      <dgm:spPr/>
      <dgm:t>
        <a:bodyPr/>
        <a:lstStyle/>
        <a:p>
          <a:endParaRPr lang="en-US"/>
        </a:p>
      </dgm:t>
    </dgm:pt>
    <dgm:pt modelId="{4C2C0887-98FC-4C1B-A947-0612FFECE623}">
      <dgm:prSet phldrT="[Text]" phldr="0"/>
      <dgm:spPr/>
      <dgm:t>
        <a:bodyPr/>
        <a:lstStyle/>
        <a:p>
          <a:r>
            <a:rPr lang="en-US" dirty="0"/>
            <a:t>System Prompt</a:t>
          </a:r>
        </a:p>
      </dgm:t>
    </dgm:pt>
    <dgm:pt modelId="{7B7FB9C5-380C-4AD1-B755-093F975E5E49}" type="parTrans" cxnId="{A0D2D344-0C48-4E3A-9272-7837A5150259}">
      <dgm:prSet/>
      <dgm:spPr/>
      <dgm:t>
        <a:bodyPr/>
        <a:lstStyle/>
        <a:p>
          <a:endParaRPr lang="en-US"/>
        </a:p>
      </dgm:t>
    </dgm:pt>
    <dgm:pt modelId="{28A6E8E5-2DC0-438B-8614-5CB1CE731514}" type="sibTrans" cxnId="{A0D2D344-0C48-4E3A-9272-7837A5150259}">
      <dgm:prSet/>
      <dgm:spPr/>
      <dgm:t>
        <a:bodyPr/>
        <a:lstStyle/>
        <a:p>
          <a:endParaRPr lang="en-US"/>
        </a:p>
      </dgm:t>
    </dgm:pt>
    <dgm:pt modelId="{9FC664AE-7D9A-49AE-9A4F-1CF5E0152B63}">
      <dgm:prSet phldrT="[Text]" phldr="0"/>
      <dgm:spPr/>
      <dgm:t>
        <a:bodyPr/>
        <a:lstStyle/>
        <a:p>
          <a:r>
            <a:rPr lang="en-US" dirty="0"/>
            <a:t>Long Document</a:t>
          </a:r>
        </a:p>
      </dgm:t>
    </dgm:pt>
    <dgm:pt modelId="{C4EF2967-A87B-4E0E-87BA-6B6923FD3AA0}" type="parTrans" cxnId="{C76F3DB3-F13D-4B8A-A674-5EC936A45513}">
      <dgm:prSet/>
      <dgm:spPr/>
      <dgm:t>
        <a:bodyPr/>
        <a:lstStyle/>
        <a:p>
          <a:endParaRPr lang="en-US"/>
        </a:p>
      </dgm:t>
    </dgm:pt>
    <dgm:pt modelId="{CA40B77E-5A43-4273-99C8-49DD916C732F}" type="sibTrans" cxnId="{C76F3DB3-F13D-4B8A-A674-5EC936A45513}">
      <dgm:prSet/>
      <dgm:spPr/>
      <dgm:t>
        <a:bodyPr/>
        <a:lstStyle/>
        <a:p>
          <a:endParaRPr lang="en-US"/>
        </a:p>
      </dgm:t>
    </dgm:pt>
    <dgm:pt modelId="{4EDE4F51-D103-43F2-B767-16404B34BA3E}">
      <dgm:prSet phldrT="[Text]" phldr="0"/>
      <dgm:spPr/>
      <dgm:t>
        <a:bodyPr/>
        <a:lstStyle/>
        <a:p>
          <a:r>
            <a:rPr lang="en-US" dirty="0"/>
            <a:t>Request B</a:t>
          </a:r>
        </a:p>
      </dgm:t>
    </dgm:pt>
    <dgm:pt modelId="{9EF12A34-0806-4167-8F48-A93FEBF6202C}" type="parTrans" cxnId="{29CA6700-0544-4C66-B43B-854817CEED36}">
      <dgm:prSet/>
      <dgm:spPr/>
      <dgm:t>
        <a:bodyPr/>
        <a:lstStyle/>
        <a:p>
          <a:endParaRPr lang="en-US"/>
        </a:p>
      </dgm:t>
    </dgm:pt>
    <dgm:pt modelId="{C64CCB27-0ABB-42D2-BBBD-5253950916D3}" type="sibTrans" cxnId="{29CA6700-0544-4C66-B43B-854817CEED36}">
      <dgm:prSet/>
      <dgm:spPr/>
      <dgm:t>
        <a:bodyPr/>
        <a:lstStyle/>
        <a:p>
          <a:endParaRPr lang="en-US"/>
        </a:p>
      </dgm:t>
    </dgm:pt>
    <dgm:pt modelId="{4874C481-BB89-4BB9-8E67-3675CAC14F7C}">
      <dgm:prSet phldrT="[Text]" phldr="0"/>
      <dgm:spPr/>
      <dgm:t>
        <a:bodyPr/>
        <a:lstStyle/>
        <a:p>
          <a:r>
            <a:rPr lang="en-US" dirty="0"/>
            <a:t>System Prompt</a:t>
          </a:r>
        </a:p>
      </dgm:t>
    </dgm:pt>
    <dgm:pt modelId="{F490537E-6887-437A-8604-19C4F16C0B40}" type="parTrans" cxnId="{E619DAA4-37C7-4387-813F-546D4A9B1861}">
      <dgm:prSet/>
      <dgm:spPr/>
      <dgm:t>
        <a:bodyPr/>
        <a:lstStyle/>
        <a:p>
          <a:endParaRPr lang="en-US"/>
        </a:p>
      </dgm:t>
    </dgm:pt>
    <dgm:pt modelId="{217D6A93-6DB3-4031-9226-48D38DFCA1D0}" type="sibTrans" cxnId="{E619DAA4-37C7-4387-813F-546D4A9B1861}">
      <dgm:prSet/>
      <dgm:spPr/>
      <dgm:t>
        <a:bodyPr/>
        <a:lstStyle/>
        <a:p>
          <a:endParaRPr lang="en-US"/>
        </a:p>
      </dgm:t>
    </dgm:pt>
    <dgm:pt modelId="{453212F4-CEB2-4A82-BC38-536B7C5A52E1}">
      <dgm:prSet phldrT="[Text]" phldr="0"/>
      <dgm:spPr/>
      <dgm:t>
        <a:bodyPr/>
        <a:lstStyle/>
        <a:p>
          <a:r>
            <a:rPr lang="en-US" dirty="0"/>
            <a:t>Long Document</a:t>
          </a:r>
        </a:p>
      </dgm:t>
    </dgm:pt>
    <dgm:pt modelId="{8A0DF99D-C453-4684-A42F-73075209678F}" type="parTrans" cxnId="{2A881E0E-8B16-48FB-9B7E-46AD71A51264}">
      <dgm:prSet/>
      <dgm:spPr/>
      <dgm:t>
        <a:bodyPr/>
        <a:lstStyle/>
        <a:p>
          <a:endParaRPr lang="en-US"/>
        </a:p>
      </dgm:t>
    </dgm:pt>
    <dgm:pt modelId="{44D3B7CD-00AA-4D00-8648-2413FFDDBD64}" type="sibTrans" cxnId="{2A881E0E-8B16-48FB-9B7E-46AD71A51264}">
      <dgm:prSet/>
      <dgm:spPr/>
      <dgm:t>
        <a:bodyPr/>
        <a:lstStyle/>
        <a:p>
          <a:endParaRPr lang="en-US"/>
        </a:p>
      </dgm:t>
    </dgm:pt>
    <dgm:pt modelId="{E27396CB-0C9F-485A-9A9B-C9B97ADE3E8A}">
      <dgm:prSet phldrT="[Text]" phldr="0"/>
      <dgm:spPr/>
      <dgm:t>
        <a:bodyPr/>
        <a:lstStyle/>
        <a:p>
          <a:r>
            <a:rPr lang="en-US" dirty="0"/>
            <a:t>Request C</a:t>
          </a:r>
        </a:p>
      </dgm:t>
    </dgm:pt>
    <dgm:pt modelId="{623F5DE2-8A54-4A21-B1B2-72B2D294F249}" type="parTrans" cxnId="{A2BA317C-D13C-4E40-837D-ED8C97D28840}">
      <dgm:prSet/>
      <dgm:spPr/>
      <dgm:t>
        <a:bodyPr/>
        <a:lstStyle/>
        <a:p>
          <a:endParaRPr lang="en-US"/>
        </a:p>
      </dgm:t>
    </dgm:pt>
    <dgm:pt modelId="{FBA83F3C-D222-459F-9B80-A5EEA9844AC4}" type="sibTrans" cxnId="{A2BA317C-D13C-4E40-837D-ED8C97D28840}">
      <dgm:prSet/>
      <dgm:spPr/>
      <dgm:t>
        <a:bodyPr/>
        <a:lstStyle/>
        <a:p>
          <a:endParaRPr lang="en-US"/>
        </a:p>
      </dgm:t>
    </dgm:pt>
    <dgm:pt modelId="{3967FADF-FE52-4848-B8C5-8E94E4E9D57C}">
      <dgm:prSet phldrT="[Text]" phldr="0"/>
      <dgm:spPr/>
      <dgm:t>
        <a:bodyPr/>
        <a:lstStyle/>
        <a:p>
          <a:r>
            <a:rPr lang="en-US" dirty="0"/>
            <a:t>System Prompt</a:t>
          </a:r>
        </a:p>
      </dgm:t>
    </dgm:pt>
    <dgm:pt modelId="{B9343B59-9B77-4795-BB3D-54EA19910569}" type="parTrans" cxnId="{295C500B-5D9C-4E96-8614-6C1DDD067DB4}">
      <dgm:prSet/>
      <dgm:spPr/>
      <dgm:t>
        <a:bodyPr/>
        <a:lstStyle/>
        <a:p>
          <a:endParaRPr lang="en-US"/>
        </a:p>
      </dgm:t>
    </dgm:pt>
    <dgm:pt modelId="{D0D7B224-B9CB-4D24-B9AA-7C2BB053C631}" type="sibTrans" cxnId="{295C500B-5D9C-4E96-8614-6C1DDD067DB4}">
      <dgm:prSet/>
      <dgm:spPr/>
      <dgm:t>
        <a:bodyPr/>
        <a:lstStyle/>
        <a:p>
          <a:endParaRPr lang="en-US"/>
        </a:p>
      </dgm:t>
    </dgm:pt>
    <dgm:pt modelId="{9D46F0E8-1BE3-429E-A1E8-3392F5E933FF}">
      <dgm:prSet phldrT="[Text]" phldr="0"/>
      <dgm:spPr/>
      <dgm:t>
        <a:bodyPr/>
        <a:lstStyle/>
        <a:p>
          <a:r>
            <a:rPr lang="en-US" dirty="0"/>
            <a:t>Long Document</a:t>
          </a:r>
        </a:p>
      </dgm:t>
    </dgm:pt>
    <dgm:pt modelId="{329A99DD-55F0-4C18-BABE-EBCC3A7E7285}" type="parTrans" cxnId="{9702C6EA-120F-4AFA-BA15-91B6DA20994E}">
      <dgm:prSet/>
      <dgm:spPr/>
      <dgm:t>
        <a:bodyPr/>
        <a:lstStyle/>
        <a:p>
          <a:endParaRPr lang="en-US"/>
        </a:p>
      </dgm:t>
    </dgm:pt>
    <dgm:pt modelId="{044268DE-6FF4-4445-928A-777795E6A8EE}" type="sibTrans" cxnId="{9702C6EA-120F-4AFA-BA15-91B6DA20994E}">
      <dgm:prSet/>
      <dgm:spPr/>
      <dgm:t>
        <a:bodyPr/>
        <a:lstStyle/>
        <a:p>
          <a:endParaRPr lang="en-US"/>
        </a:p>
      </dgm:t>
    </dgm:pt>
    <dgm:pt modelId="{035CB83E-D4F1-45E3-909A-755610D8E671}">
      <dgm:prSet phldrT="[Text]" phldr="0"/>
      <dgm:spPr/>
      <dgm:t>
        <a:bodyPr/>
        <a:lstStyle/>
        <a:p>
          <a:r>
            <a:rPr lang="en-US" dirty="0"/>
            <a:t>Question A</a:t>
          </a:r>
        </a:p>
      </dgm:t>
    </dgm:pt>
    <dgm:pt modelId="{34BC4CF2-9184-4423-A65B-781E32181A58}" type="parTrans" cxnId="{8256E25A-F4E3-4C75-A4D0-E0CCF21E8E8B}">
      <dgm:prSet/>
      <dgm:spPr/>
      <dgm:t>
        <a:bodyPr/>
        <a:lstStyle/>
        <a:p>
          <a:endParaRPr lang="en-US"/>
        </a:p>
      </dgm:t>
    </dgm:pt>
    <dgm:pt modelId="{11882B80-F08C-4F63-B073-91A8DCDC3CEB}" type="sibTrans" cxnId="{8256E25A-F4E3-4C75-A4D0-E0CCF21E8E8B}">
      <dgm:prSet/>
      <dgm:spPr/>
      <dgm:t>
        <a:bodyPr/>
        <a:lstStyle/>
        <a:p>
          <a:endParaRPr lang="en-US"/>
        </a:p>
      </dgm:t>
    </dgm:pt>
    <dgm:pt modelId="{3D94E2C5-5A45-4906-98D9-D4F1EE52C76E}">
      <dgm:prSet phldrT="[Text]" phldr="0"/>
      <dgm:spPr/>
      <dgm:t>
        <a:bodyPr/>
        <a:lstStyle/>
        <a:p>
          <a:r>
            <a:rPr lang="en-US" dirty="0"/>
            <a:t>Question B</a:t>
          </a:r>
        </a:p>
      </dgm:t>
    </dgm:pt>
    <dgm:pt modelId="{AF4CDB6D-CCC1-4D28-B6EC-36949D65AE48}" type="parTrans" cxnId="{2CF9EAE4-3AE7-455A-9B79-C5AFB3D657FA}">
      <dgm:prSet/>
      <dgm:spPr/>
      <dgm:t>
        <a:bodyPr/>
        <a:lstStyle/>
        <a:p>
          <a:endParaRPr lang="en-US"/>
        </a:p>
      </dgm:t>
    </dgm:pt>
    <dgm:pt modelId="{2AA5D7F3-CC2C-4A1B-9A79-F94AD01BA81C}" type="sibTrans" cxnId="{2CF9EAE4-3AE7-455A-9B79-C5AFB3D657FA}">
      <dgm:prSet/>
      <dgm:spPr/>
      <dgm:t>
        <a:bodyPr/>
        <a:lstStyle/>
        <a:p>
          <a:endParaRPr lang="en-US"/>
        </a:p>
      </dgm:t>
    </dgm:pt>
    <dgm:pt modelId="{A0353B89-D128-48BC-B7F3-8209B4345735}">
      <dgm:prSet phldrT="[Text]" phldr="0"/>
      <dgm:spPr/>
      <dgm:t>
        <a:bodyPr/>
        <a:lstStyle/>
        <a:p>
          <a:r>
            <a:rPr lang="en-US" dirty="0"/>
            <a:t>Question C</a:t>
          </a:r>
        </a:p>
      </dgm:t>
    </dgm:pt>
    <dgm:pt modelId="{617A76C5-90C6-4269-B2AC-A3B5806C639E}" type="parTrans" cxnId="{C9E2A5B1-C613-4FC3-ADA5-A097BC840B1B}">
      <dgm:prSet/>
      <dgm:spPr/>
      <dgm:t>
        <a:bodyPr/>
        <a:lstStyle/>
        <a:p>
          <a:endParaRPr lang="en-US"/>
        </a:p>
      </dgm:t>
    </dgm:pt>
    <dgm:pt modelId="{2FEA09BC-83EC-484C-BC70-BE0FCC9A7019}" type="sibTrans" cxnId="{C9E2A5B1-C613-4FC3-ADA5-A097BC840B1B}">
      <dgm:prSet/>
      <dgm:spPr/>
      <dgm:t>
        <a:bodyPr/>
        <a:lstStyle/>
        <a:p>
          <a:endParaRPr lang="en-US"/>
        </a:p>
      </dgm:t>
    </dgm:pt>
    <dgm:pt modelId="{A20BEE0F-5DF7-4640-9E5D-9A25FE20EA67}" type="pres">
      <dgm:prSet presAssocID="{5075D4ED-0A3D-4094-9C2A-ED367A41A64B}" presName="Name0" presStyleCnt="0">
        <dgm:presLayoutVars>
          <dgm:dir/>
          <dgm:animLvl val="lvl"/>
          <dgm:resizeHandles val="exact"/>
        </dgm:presLayoutVars>
      </dgm:prSet>
      <dgm:spPr/>
    </dgm:pt>
    <dgm:pt modelId="{01F554D7-A35A-4B20-B410-4423ECF391A7}" type="pres">
      <dgm:prSet presAssocID="{806F91B0-CEC8-416A-9946-684E7AC6FBEA}" presName="composite" presStyleCnt="0"/>
      <dgm:spPr/>
    </dgm:pt>
    <dgm:pt modelId="{C7BFF857-0039-4985-97F5-5E8A840E0A8B}" type="pres">
      <dgm:prSet presAssocID="{806F91B0-CEC8-416A-9946-684E7AC6FBEA}" presName="parTx" presStyleLbl="alignNode1" presStyleIdx="0" presStyleCnt="3">
        <dgm:presLayoutVars>
          <dgm:chMax val="0"/>
          <dgm:chPref val="0"/>
          <dgm:bulletEnabled val="1"/>
        </dgm:presLayoutVars>
      </dgm:prSet>
      <dgm:spPr/>
    </dgm:pt>
    <dgm:pt modelId="{CCD3DDCD-90A8-4967-A817-0E583D692467}" type="pres">
      <dgm:prSet presAssocID="{806F91B0-CEC8-416A-9946-684E7AC6FBEA}" presName="desTx" presStyleLbl="alignAccFollowNode1" presStyleIdx="0" presStyleCnt="3">
        <dgm:presLayoutVars>
          <dgm:bulletEnabled val="1"/>
        </dgm:presLayoutVars>
      </dgm:prSet>
      <dgm:spPr/>
    </dgm:pt>
    <dgm:pt modelId="{B2F87BE0-98DC-4E4A-B744-C42D33A1E477}" type="pres">
      <dgm:prSet presAssocID="{F9ACD4A0-515F-426E-A096-E5D7B6A45AEF}" presName="space" presStyleCnt="0"/>
      <dgm:spPr/>
    </dgm:pt>
    <dgm:pt modelId="{437C7ACC-B071-4440-A7E5-0ED937F1B676}" type="pres">
      <dgm:prSet presAssocID="{4EDE4F51-D103-43F2-B767-16404B34BA3E}" presName="composite" presStyleCnt="0"/>
      <dgm:spPr/>
    </dgm:pt>
    <dgm:pt modelId="{6F2191C6-F74D-4948-9498-7CF8CFCA85BF}" type="pres">
      <dgm:prSet presAssocID="{4EDE4F51-D103-43F2-B767-16404B34BA3E}" presName="parTx" presStyleLbl="alignNode1" presStyleIdx="1" presStyleCnt="3">
        <dgm:presLayoutVars>
          <dgm:chMax val="0"/>
          <dgm:chPref val="0"/>
          <dgm:bulletEnabled val="1"/>
        </dgm:presLayoutVars>
      </dgm:prSet>
      <dgm:spPr/>
    </dgm:pt>
    <dgm:pt modelId="{78691780-56AB-446D-AC4E-3965FD0819BF}" type="pres">
      <dgm:prSet presAssocID="{4EDE4F51-D103-43F2-B767-16404B34BA3E}" presName="desTx" presStyleLbl="alignAccFollowNode1" presStyleIdx="1" presStyleCnt="3">
        <dgm:presLayoutVars>
          <dgm:bulletEnabled val="1"/>
        </dgm:presLayoutVars>
      </dgm:prSet>
      <dgm:spPr/>
    </dgm:pt>
    <dgm:pt modelId="{01D23E3A-3AB2-488A-B160-5130C6400068}" type="pres">
      <dgm:prSet presAssocID="{C64CCB27-0ABB-42D2-BBBD-5253950916D3}" presName="space" presStyleCnt="0"/>
      <dgm:spPr/>
    </dgm:pt>
    <dgm:pt modelId="{F4004B26-93FE-41CC-8BD9-11034ED32871}" type="pres">
      <dgm:prSet presAssocID="{E27396CB-0C9F-485A-9A9B-C9B97ADE3E8A}" presName="composite" presStyleCnt="0"/>
      <dgm:spPr/>
    </dgm:pt>
    <dgm:pt modelId="{A425CB40-9220-4F32-84B6-C3A416FC392D}" type="pres">
      <dgm:prSet presAssocID="{E27396CB-0C9F-485A-9A9B-C9B97ADE3E8A}" presName="parTx" presStyleLbl="alignNode1" presStyleIdx="2" presStyleCnt="3">
        <dgm:presLayoutVars>
          <dgm:chMax val="0"/>
          <dgm:chPref val="0"/>
          <dgm:bulletEnabled val="1"/>
        </dgm:presLayoutVars>
      </dgm:prSet>
      <dgm:spPr/>
    </dgm:pt>
    <dgm:pt modelId="{2E5319B9-FF6F-4EE3-88CF-2A4E954D9693}" type="pres">
      <dgm:prSet presAssocID="{E27396CB-0C9F-485A-9A9B-C9B97ADE3E8A}" presName="desTx" presStyleLbl="alignAccFollowNode1" presStyleIdx="2" presStyleCnt="3">
        <dgm:presLayoutVars>
          <dgm:bulletEnabled val="1"/>
        </dgm:presLayoutVars>
      </dgm:prSet>
      <dgm:spPr/>
    </dgm:pt>
  </dgm:ptLst>
  <dgm:cxnLst>
    <dgm:cxn modelId="{29CA6700-0544-4C66-B43B-854817CEED36}" srcId="{5075D4ED-0A3D-4094-9C2A-ED367A41A64B}" destId="{4EDE4F51-D103-43F2-B767-16404B34BA3E}" srcOrd="1" destOrd="0" parTransId="{9EF12A34-0806-4167-8F48-A93FEBF6202C}" sibTransId="{C64CCB27-0ABB-42D2-BBBD-5253950916D3}"/>
    <dgm:cxn modelId="{295C500B-5D9C-4E96-8614-6C1DDD067DB4}" srcId="{E27396CB-0C9F-485A-9A9B-C9B97ADE3E8A}" destId="{3967FADF-FE52-4848-B8C5-8E94E4E9D57C}" srcOrd="0" destOrd="0" parTransId="{B9343B59-9B77-4795-BB3D-54EA19910569}" sibTransId="{D0D7B224-B9CB-4D24-B9AA-7C2BB053C631}"/>
    <dgm:cxn modelId="{2A881E0E-8B16-48FB-9B7E-46AD71A51264}" srcId="{4EDE4F51-D103-43F2-B767-16404B34BA3E}" destId="{453212F4-CEB2-4A82-BC38-536B7C5A52E1}" srcOrd="1" destOrd="0" parTransId="{8A0DF99D-C453-4684-A42F-73075209678F}" sibTransId="{44D3B7CD-00AA-4D00-8648-2413FFDDBD64}"/>
    <dgm:cxn modelId="{C7AE841E-45C0-4563-A42D-84919CBFB4BF}" type="presOf" srcId="{9FC664AE-7D9A-49AE-9A4F-1CF5E0152B63}" destId="{CCD3DDCD-90A8-4967-A817-0E583D692467}" srcOrd="0" destOrd="1" presId="urn:microsoft.com/office/officeart/2005/8/layout/hList1"/>
    <dgm:cxn modelId="{7487DE2B-BB7A-44D1-92CA-FF8346E65605}" type="presOf" srcId="{806F91B0-CEC8-416A-9946-684E7AC6FBEA}" destId="{C7BFF857-0039-4985-97F5-5E8A840E0A8B}" srcOrd="0" destOrd="0" presId="urn:microsoft.com/office/officeart/2005/8/layout/hList1"/>
    <dgm:cxn modelId="{48CC9D32-EA69-4616-A642-33C658CE7918}" type="presOf" srcId="{5075D4ED-0A3D-4094-9C2A-ED367A41A64B}" destId="{A20BEE0F-5DF7-4640-9E5D-9A25FE20EA67}" srcOrd="0" destOrd="0" presId="urn:microsoft.com/office/officeart/2005/8/layout/hList1"/>
    <dgm:cxn modelId="{A0D2D344-0C48-4E3A-9272-7837A5150259}" srcId="{806F91B0-CEC8-416A-9946-684E7AC6FBEA}" destId="{4C2C0887-98FC-4C1B-A947-0612FFECE623}" srcOrd="0" destOrd="0" parTransId="{7B7FB9C5-380C-4AD1-B755-093F975E5E49}" sibTransId="{28A6E8E5-2DC0-438B-8614-5CB1CE731514}"/>
    <dgm:cxn modelId="{334B296E-F650-4243-A46D-884B0B452BE8}" type="presOf" srcId="{9D46F0E8-1BE3-429E-A1E8-3392F5E933FF}" destId="{2E5319B9-FF6F-4EE3-88CF-2A4E954D9693}" srcOrd="0" destOrd="1" presId="urn:microsoft.com/office/officeart/2005/8/layout/hList1"/>
    <dgm:cxn modelId="{F335E56E-CA86-4A7E-AFA8-D0E70BEBE4B3}" type="presOf" srcId="{453212F4-CEB2-4A82-BC38-536B7C5A52E1}" destId="{78691780-56AB-446D-AC4E-3965FD0819BF}" srcOrd="0" destOrd="1" presId="urn:microsoft.com/office/officeart/2005/8/layout/hList1"/>
    <dgm:cxn modelId="{FD7A6775-B058-4B78-B903-7474891B34F2}" type="presOf" srcId="{4C2C0887-98FC-4C1B-A947-0612FFECE623}" destId="{CCD3DDCD-90A8-4967-A817-0E583D692467}" srcOrd="0" destOrd="0" presId="urn:microsoft.com/office/officeart/2005/8/layout/hList1"/>
    <dgm:cxn modelId="{B8878D55-2087-4C0E-AE7D-51C5AA6AF562}" type="presOf" srcId="{4874C481-BB89-4BB9-8E67-3675CAC14F7C}" destId="{78691780-56AB-446D-AC4E-3965FD0819BF}" srcOrd="0" destOrd="0" presId="urn:microsoft.com/office/officeart/2005/8/layout/hList1"/>
    <dgm:cxn modelId="{9C00787A-38B2-4459-9052-0A78A232C11F}" type="presOf" srcId="{E27396CB-0C9F-485A-9A9B-C9B97ADE3E8A}" destId="{A425CB40-9220-4F32-84B6-C3A416FC392D}" srcOrd="0" destOrd="0" presId="urn:microsoft.com/office/officeart/2005/8/layout/hList1"/>
    <dgm:cxn modelId="{8256E25A-F4E3-4C75-A4D0-E0CCF21E8E8B}" srcId="{806F91B0-CEC8-416A-9946-684E7AC6FBEA}" destId="{035CB83E-D4F1-45E3-909A-755610D8E671}" srcOrd="2" destOrd="0" parTransId="{34BC4CF2-9184-4423-A65B-781E32181A58}" sibTransId="{11882B80-F08C-4F63-B073-91A8DCDC3CEB}"/>
    <dgm:cxn modelId="{A2BA317C-D13C-4E40-837D-ED8C97D28840}" srcId="{5075D4ED-0A3D-4094-9C2A-ED367A41A64B}" destId="{E27396CB-0C9F-485A-9A9B-C9B97ADE3E8A}" srcOrd="2" destOrd="0" parTransId="{623F5DE2-8A54-4A21-B1B2-72B2D294F249}" sibTransId="{FBA83F3C-D222-459F-9B80-A5EEA9844AC4}"/>
    <dgm:cxn modelId="{5C4CA69B-6952-4BE3-ADD6-8DA00BDCBF0F}" type="presOf" srcId="{A0353B89-D128-48BC-B7F3-8209B4345735}" destId="{2E5319B9-FF6F-4EE3-88CF-2A4E954D9693}" srcOrd="0" destOrd="2" presId="urn:microsoft.com/office/officeart/2005/8/layout/hList1"/>
    <dgm:cxn modelId="{89C921A0-34B0-43DE-A935-0DBF0E14CE94}" type="presOf" srcId="{3967FADF-FE52-4848-B8C5-8E94E4E9D57C}" destId="{2E5319B9-FF6F-4EE3-88CF-2A4E954D9693}" srcOrd="0" destOrd="0" presId="urn:microsoft.com/office/officeart/2005/8/layout/hList1"/>
    <dgm:cxn modelId="{E619DAA4-37C7-4387-813F-546D4A9B1861}" srcId="{4EDE4F51-D103-43F2-B767-16404B34BA3E}" destId="{4874C481-BB89-4BB9-8E67-3675CAC14F7C}" srcOrd="0" destOrd="0" parTransId="{F490537E-6887-437A-8604-19C4F16C0B40}" sibTransId="{217D6A93-6DB3-4031-9226-48D38DFCA1D0}"/>
    <dgm:cxn modelId="{C9E2A5B1-C613-4FC3-ADA5-A097BC840B1B}" srcId="{E27396CB-0C9F-485A-9A9B-C9B97ADE3E8A}" destId="{A0353B89-D128-48BC-B7F3-8209B4345735}" srcOrd="2" destOrd="0" parTransId="{617A76C5-90C6-4269-B2AC-A3B5806C639E}" sibTransId="{2FEA09BC-83EC-484C-BC70-BE0FCC9A7019}"/>
    <dgm:cxn modelId="{C76F3DB3-F13D-4B8A-A674-5EC936A45513}" srcId="{806F91B0-CEC8-416A-9946-684E7AC6FBEA}" destId="{9FC664AE-7D9A-49AE-9A4F-1CF5E0152B63}" srcOrd="1" destOrd="0" parTransId="{C4EF2967-A87B-4E0E-87BA-6B6923FD3AA0}" sibTransId="{CA40B77E-5A43-4273-99C8-49DD916C732F}"/>
    <dgm:cxn modelId="{DC123BC9-7A4D-4474-9D9A-2FFF6692C174}" type="presOf" srcId="{4EDE4F51-D103-43F2-B767-16404B34BA3E}" destId="{6F2191C6-F74D-4948-9498-7CF8CFCA85BF}" srcOrd="0" destOrd="0" presId="urn:microsoft.com/office/officeart/2005/8/layout/hList1"/>
    <dgm:cxn modelId="{C64D4FDB-9DF1-4255-A468-F3D38FD8CE99}" srcId="{5075D4ED-0A3D-4094-9C2A-ED367A41A64B}" destId="{806F91B0-CEC8-416A-9946-684E7AC6FBEA}" srcOrd="0" destOrd="0" parTransId="{EFA14E8B-986C-4B1F-A892-1C9151553308}" sibTransId="{F9ACD4A0-515F-426E-A096-E5D7B6A45AEF}"/>
    <dgm:cxn modelId="{C8A99FDC-6A77-4866-B5A7-A302DE99D719}" type="presOf" srcId="{035CB83E-D4F1-45E3-909A-755610D8E671}" destId="{CCD3DDCD-90A8-4967-A817-0E583D692467}" srcOrd="0" destOrd="2" presId="urn:microsoft.com/office/officeart/2005/8/layout/hList1"/>
    <dgm:cxn modelId="{2CF9EAE4-3AE7-455A-9B79-C5AFB3D657FA}" srcId="{4EDE4F51-D103-43F2-B767-16404B34BA3E}" destId="{3D94E2C5-5A45-4906-98D9-D4F1EE52C76E}" srcOrd="2" destOrd="0" parTransId="{AF4CDB6D-CCC1-4D28-B6EC-36949D65AE48}" sibTransId="{2AA5D7F3-CC2C-4A1B-9A79-F94AD01BA81C}"/>
    <dgm:cxn modelId="{9702C6EA-120F-4AFA-BA15-91B6DA20994E}" srcId="{E27396CB-0C9F-485A-9A9B-C9B97ADE3E8A}" destId="{9D46F0E8-1BE3-429E-A1E8-3392F5E933FF}" srcOrd="1" destOrd="0" parTransId="{329A99DD-55F0-4C18-BABE-EBCC3A7E7285}" sibTransId="{044268DE-6FF4-4445-928A-777795E6A8EE}"/>
    <dgm:cxn modelId="{170254F9-DDAB-4608-9E3B-BEA15E1135E9}" type="presOf" srcId="{3D94E2C5-5A45-4906-98D9-D4F1EE52C76E}" destId="{78691780-56AB-446D-AC4E-3965FD0819BF}" srcOrd="0" destOrd="2" presId="urn:microsoft.com/office/officeart/2005/8/layout/hList1"/>
    <dgm:cxn modelId="{01F20660-7307-421F-986A-99482AE89BEF}" type="presParOf" srcId="{A20BEE0F-5DF7-4640-9E5D-9A25FE20EA67}" destId="{01F554D7-A35A-4B20-B410-4423ECF391A7}" srcOrd="0" destOrd="0" presId="urn:microsoft.com/office/officeart/2005/8/layout/hList1"/>
    <dgm:cxn modelId="{6FAE1BE3-AE9B-4603-8144-FA04D88F2146}" type="presParOf" srcId="{01F554D7-A35A-4B20-B410-4423ECF391A7}" destId="{C7BFF857-0039-4985-97F5-5E8A840E0A8B}" srcOrd="0" destOrd="0" presId="urn:microsoft.com/office/officeart/2005/8/layout/hList1"/>
    <dgm:cxn modelId="{EE9AF054-82DF-4CBA-80B5-DDF7EB74CB2D}" type="presParOf" srcId="{01F554D7-A35A-4B20-B410-4423ECF391A7}" destId="{CCD3DDCD-90A8-4967-A817-0E583D692467}" srcOrd="1" destOrd="0" presId="urn:microsoft.com/office/officeart/2005/8/layout/hList1"/>
    <dgm:cxn modelId="{7D3F78D6-57E2-4638-B76B-01509328A6C6}" type="presParOf" srcId="{A20BEE0F-5DF7-4640-9E5D-9A25FE20EA67}" destId="{B2F87BE0-98DC-4E4A-B744-C42D33A1E477}" srcOrd="1" destOrd="0" presId="urn:microsoft.com/office/officeart/2005/8/layout/hList1"/>
    <dgm:cxn modelId="{1B3293D1-E8F5-4FAB-80BA-56D197C30294}" type="presParOf" srcId="{A20BEE0F-5DF7-4640-9E5D-9A25FE20EA67}" destId="{437C7ACC-B071-4440-A7E5-0ED937F1B676}" srcOrd="2" destOrd="0" presId="urn:microsoft.com/office/officeart/2005/8/layout/hList1"/>
    <dgm:cxn modelId="{7A5D34E9-B570-4471-AEFB-F2202B01E0CB}" type="presParOf" srcId="{437C7ACC-B071-4440-A7E5-0ED937F1B676}" destId="{6F2191C6-F74D-4948-9498-7CF8CFCA85BF}" srcOrd="0" destOrd="0" presId="urn:microsoft.com/office/officeart/2005/8/layout/hList1"/>
    <dgm:cxn modelId="{08D21F29-8380-4C2E-97F9-7B3B3B1FC781}" type="presParOf" srcId="{437C7ACC-B071-4440-A7E5-0ED937F1B676}" destId="{78691780-56AB-446D-AC4E-3965FD0819BF}" srcOrd="1" destOrd="0" presId="urn:microsoft.com/office/officeart/2005/8/layout/hList1"/>
    <dgm:cxn modelId="{F47C4593-43C3-4382-A62D-38E0A1655ED0}" type="presParOf" srcId="{A20BEE0F-5DF7-4640-9E5D-9A25FE20EA67}" destId="{01D23E3A-3AB2-488A-B160-5130C6400068}" srcOrd="3" destOrd="0" presId="urn:microsoft.com/office/officeart/2005/8/layout/hList1"/>
    <dgm:cxn modelId="{B34A2571-459F-4282-8981-2746638F2B6D}" type="presParOf" srcId="{A20BEE0F-5DF7-4640-9E5D-9A25FE20EA67}" destId="{F4004B26-93FE-41CC-8BD9-11034ED32871}" srcOrd="4" destOrd="0" presId="urn:microsoft.com/office/officeart/2005/8/layout/hList1"/>
    <dgm:cxn modelId="{66A9CA57-927D-490E-B8A9-CF6C3088C79F}" type="presParOf" srcId="{F4004B26-93FE-41CC-8BD9-11034ED32871}" destId="{A425CB40-9220-4F32-84B6-C3A416FC392D}" srcOrd="0" destOrd="0" presId="urn:microsoft.com/office/officeart/2005/8/layout/hList1"/>
    <dgm:cxn modelId="{437383DB-F259-4E91-90E6-D9410AC0ABD5}" type="presParOf" srcId="{F4004B26-93FE-41CC-8BD9-11034ED32871}" destId="{2E5319B9-FF6F-4EE3-88CF-2A4E954D969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293F76-F598-4C1A-9DC7-DD04B4F81DC8}"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FA8EB0E4-F356-4567-931C-08F8F345D506}">
      <dgm:prSet phldrT="[Text]" phldr="0"/>
      <dgm:spPr/>
      <dgm:t>
        <a:bodyPr/>
        <a:lstStyle/>
        <a:p>
          <a:r>
            <a:rPr lang="en-US" dirty="0"/>
            <a:t>Remote KV Cache Store</a:t>
          </a:r>
        </a:p>
      </dgm:t>
    </dgm:pt>
    <dgm:pt modelId="{90E0A07A-6793-4CA5-AC6A-E933DBFDECF6}" type="parTrans" cxnId="{020F3807-8697-4BA0-82A8-8D7F49FDBDB4}">
      <dgm:prSet/>
      <dgm:spPr/>
      <dgm:t>
        <a:bodyPr/>
        <a:lstStyle/>
        <a:p>
          <a:endParaRPr lang="en-US"/>
        </a:p>
      </dgm:t>
    </dgm:pt>
    <dgm:pt modelId="{59070A24-F7EB-469A-91EE-DEC1341EF3A3}" type="sibTrans" cxnId="{020F3807-8697-4BA0-82A8-8D7F49FDBDB4}">
      <dgm:prSet/>
      <dgm:spPr/>
      <dgm:t>
        <a:bodyPr/>
        <a:lstStyle/>
        <a:p>
          <a:endParaRPr lang="en-US"/>
        </a:p>
      </dgm:t>
    </dgm:pt>
    <dgm:pt modelId="{93B70821-2B2C-4AD4-9298-B003650C8969}" type="asst">
      <dgm:prSet phldrT="[Text]" phldr="0"/>
      <dgm:spPr/>
      <dgm:t>
        <a:bodyPr/>
        <a:lstStyle/>
        <a:p>
          <a:r>
            <a:rPr lang="en-US" dirty="0"/>
            <a:t>Remote KV Fetch</a:t>
          </a:r>
        </a:p>
      </dgm:t>
    </dgm:pt>
    <dgm:pt modelId="{24FA51F1-972F-47B7-91F5-5264CDFC30D7}" type="parTrans" cxnId="{5AD98AA6-7F2B-4733-AA66-4AAF1DAA9AD6}">
      <dgm:prSet/>
      <dgm:spPr/>
      <dgm:t>
        <a:bodyPr/>
        <a:lstStyle/>
        <a:p>
          <a:endParaRPr lang="en-US"/>
        </a:p>
      </dgm:t>
    </dgm:pt>
    <dgm:pt modelId="{8684E85F-BF9C-4979-9F83-CBA5FA8600FB}" type="sibTrans" cxnId="{5AD98AA6-7F2B-4733-AA66-4AAF1DAA9AD6}">
      <dgm:prSet/>
      <dgm:spPr/>
      <dgm:t>
        <a:bodyPr/>
        <a:lstStyle/>
        <a:p>
          <a:endParaRPr lang="en-US"/>
        </a:p>
      </dgm:t>
    </dgm:pt>
    <dgm:pt modelId="{1F5D25E1-D3D1-43BC-A30B-9A344497BF81}">
      <dgm:prSet phldrT="[Text]" phldr="0"/>
      <dgm:spPr/>
      <dgm:t>
        <a:bodyPr/>
        <a:lstStyle/>
        <a:p>
          <a:r>
            <a:rPr lang="en-US" dirty="0"/>
            <a:t>GPU A</a:t>
          </a:r>
        </a:p>
      </dgm:t>
    </dgm:pt>
    <dgm:pt modelId="{8E104B33-326E-45F0-B7EB-8107BEA68A01}" type="parTrans" cxnId="{C581B24F-3DD0-45FC-AF48-413E36FFD887}">
      <dgm:prSet/>
      <dgm:spPr/>
      <dgm:t>
        <a:bodyPr/>
        <a:lstStyle/>
        <a:p>
          <a:endParaRPr lang="en-US"/>
        </a:p>
      </dgm:t>
    </dgm:pt>
    <dgm:pt modelId="{53690F28-2219-4B8E-9538-A074192D9261}" type="sibTrans" cxnId="{C581B24F-3DD0-45FC-AF48-413E36FFD887}">
      <dgm:prSet/>
      <dgm:spPr/>
      <dgm:t>
        <a:bodyPr/>
        <a:lstStyle/>
        <a:p>
          <a:endParaRPr lang="en-US"/>
        </a:p>
      </dgm:t>
    </dgm:pt>
    <dgm:pt modelId="{344F846A-F944-4C72-94B5-FEB8CE58D4CF}">
      <dgm:prSet phldrT="[Text]" phldr="0"/>
      <dgm:spPr/>
      <dgm:t>
        <a:bodyPr/>
        <a:lstStyle/>
        <a:p>
          <a:r>
            <a:rPr lang="en-US" dirty="0"/>
            <a:t>GPU B</a:t>
          </a:r>
        </a:p>
      </dgm:t>
    </dgm:pt>
    <dgm:pt modelId="{387F21B4-F161-48D3-807B-DD549A3A4411}" type="parTrans" cxnId="{91F644E9-52B4-4067-B2F5-7D17EC3C91C0}">
      <dgm:prSet/>
      <dgm:spPr/>
      <dgm:t>
        <a:bodyPr/>
        <a:lstStyle/>
        <a:p>
          <a:endParaRPr lang="en-US"/>
        </a:p>
      </dgm:t>
    </dgm:pt>
    <dgm:pt modelId="{A8BB5BFC-81F9-49DA-8F14-F0E89F5A703E}" type="sibTrans" cxnId="{91F644E9-52B4-4067-B2F5-7D17EC3C91C0}">
      <dgm:prSet/>
      <dgm:spPr/>
      <dgm:t>
        <a:bodyPr/>
        <a:lstStyle/>
        <a:p>
          <a:endParaRPr lang="en-US"/>
        </a:p>
      </dgm:t>
    </dgm:pt>
    <dgm:pt modelId="{6D1DE0A4-5234-4C41-8AC3-9B07D16636A7}">
      <dgm:prSet phldrT="[Text]" phldr="0"/>
      <dgm:spPr/>
      <dgm:t>
        <a:bodyPr/>
        <a:lstStyle/>
        <a:p>
          <a:r>
            <a:rPr lang="en-US" dirty="0"/>
            <a:t>GPU C</a:t>
          </a:r>
        </a:p>
      </dgm:t>
    </dgm:pt>
    <dgm:pt modelId="{C5BF22CC-DF94-43AA-8F97-B23B63C8CD14}" type="parTrans" cxnId="{FDC3B569-D38E-4E1F-978C-D19E5650B8FF}">
      <dgm:prSet/>
      <dgm:spPr/>
      <dgm:t>
        <a:bodyPr/>
        <a:lstStyle/>
        <a:p>
          <a:endParaRPr lang="en-US"/>
        </a:p>
      </dgm:t>
    </dgm:pt>
    <dgm:pt modelId="{DBCF8C8A-7B3B-4985-B4DC-584B51219CF2}" type="sibTrans" cxnId="{FDC3B569-D38E-4E1F-978C-D19E5650B8FF}">
      <dgm:prSet/>
      <dgm:spPr/>
      <dgm:t>
        <a:bodyPr/>
        <a:lstStyle/>
        <a:p>
          <a:endParaRPr lang="en-US"/>
        </a:p>
      </dgm:t>
    </dgm:pt>
    <dgm:pt modelId="{8DFC9C28-80F8-425A-83EA-1CBCD55DA431}" type="pres">
      <dgm:prSet presAssocID="{35293F76-F598-4C1A-9DC7-DD04B4F81DC8}" presName="hierChild1" presStyleCnt="0">
        <dgm:presLayoutVars>
          <dgm:orgChart val="1"/>
          <dgm:chPref val="1"/>
          <dgm:dir/>
          <dgm:animOne val="branch"/>
          <dgm:animLvl val="lvl"/>
          <dgm:resizeHandles/>
        </dgm:presLayoutVars>
      </dgm:prSet>
      <dgm:spPr/>
    </dgm:pt>
    <dgm:pt modelId="{4DB405DA-0FB2-472B-AAE7-4FBD220AB2EB}" type="pres">
      <dgm:prSet presAssocID="{FA8EB0E4-F356-4567-931C-08F8F345D506}" presName="hierRoot1" presStyleCnt="0">
        <dgm:presLayoutVars>
          <dgm:hierBranch val="init"/>
        </dgm:presLayoutVars>
      </dgm:prSet>
      <dgm:spPr/>
    </dgm:pt>
    <dgm:pt modelId="{9C0F4FFE-5CC2-4421-B4DF-A96A32FD2AD4}" type="pres">
      <dgm:prSet presAssocID="{FA8EB0E4-F356-4567-931C-08F8F345D506}" presName="rootComposite1" presStyleCnt="0"/>
      <dgm:spPr/>
    </dgm:pt>
    <dgm:pt modelId="{5965E431-EAB8-4FFE-8C55-29A9BB0B3726}" type="pres">
      <dgm:prSet presAssocID="{FA8EB0E4-F356-4567-931C-08F8F345D506}" presName="rootText1" presStyleLbl="node0" presStyleIdx="0" presStyleCnt="1" custScaleY="262091">
        <dgm:presLayoutVars>
          <dgm:chPref val="3"/>
        </dgm:presLayoutVars>
      </dgm:prSet>
      <dgm:spPr/>
    </dgm:pt>
    <dgm:pt modelId="{80C02B63-081F-405C-887F-970FF087A2BF}" type="pres">
      <dgm:prSet presAssocID="{FA8EB0E4-F356-4567-931C-08F8F345D506}" presName="rootConnector1" presStyleLbl="node1" presStyleIdx="0" presStyleCnt="0"/>
      <dgm:spPr/>
    </dgm:pt>
    <dgm:pt modelId="{0826E331-CC78-4A3F-AB43-8B528B29361D}" type="pres">
      <dgm:prSet presAssocID="{FA8EB0E4-F356-4567-931C-08F8F345D506}" presName="hierChild2" presStyleCnt="0"/>
      <dgm:spPr/>
    </dgm:pt>
    <dgm:pt modelId="{DA5DF59D-46C0-4740-97A0-5FE2490CF104}" type="pres">
      <dgm:prSet presAssocID="{8E104B33-326E-45F0-B7EB-8107BEA68A01}" presName="Name64" presStyleLbl="parChTrans1D2" presStyleIdx="0" presStyleCnt="4"/>
      <dgm:spPr/>
    </dgm:pt>
    <dgm:pt modelId="{478DAF80-4294-402F-9C56-82FD91E23625}" type="pres">
      <dgm:prSet presAssocID="{1F5D25E1-D3D1-43BC-A30B-9A344497BF81}" presName="hierRoot2" presStyleCnt="0">
        <dgm:presLayoutVars>
          <dgm:hierBranch val="init"/>
        </dgm:presLayoutVars>
      </dgm:prSet>
      <dgm:spPr/>
    </dgm:pt>
    <dgm:pt modelId="{E6DE2946-AB95-4A8F-96B7-0A966B7A46D3}" type="pres">
      <dgm:prSet presAssocID="{1F5D25E1-D3D1-43BC-A30B-9A344497BF81}" presName="rootComposite" presStyleCnt="0"/>
      <dgm:spPr/>
    </dgm:pt>
    <dgm:pt modelId="{37F5C93F-3F7A-48E3-B7BB-4EDD2AF782E3}" type="pres">
      <dgm:prSet presAssocID="{1F5D25E1-D3D1-43BC-A30B-9A344497BF81}" presName="rootText" presStyleLbl="node2" presStyleIdx="0" presStyleCnt="3" custScaleX="51921">
        <dgm:presLayoutVars>
          <dgm:chPref val="3"/>
        </dgm:presLayoutVars>
      </dgm:prSet>
      <dgm:spPr/>
    </dgm:pt>
    <dgm:pt modelId="{E60149DB-FE30-4806-9F89-F948B350DBDF}" type="pres">
      <dgm:prSet presAssocID="{1F5D25E1-D3D1-43BC-A30B-9A344497BF81}" presName="rootConnector" presStyleLbl="node2" presStyleIdx="0" presStyleCnt="3"/>
      <dgm:spPr/>
    </dgm:pt>
    <dgm:pt modelId="{F751CCF7-5BEC-49A3-B9A6-87BCC32E0A0A}" type="pres">
      <dgm:prSet presAssocID="{1F5D25E1-D3D1-43BC-A30B-9A344497BF81}" presName="hierChild4" presStyleCnt="0"/>
      <dgm:spPr/>
    </dgm:pt>
    <dgm:pt modelId="{93DE584A-C43A-4153-9A88-FCDF82588F55}" type="pres">
      <dgm:prSet presAssocID="{1F5D25E1-D3D1-43BC-A30B-9A344497BF81}" presName="hierChild5" presStyleCnt="0"/>
      <dgm:spPr/>
    </dgm:pt>
    <dgm:pt modelId="{A8416923-DF5D-49AB-A69B-059A1D93698A}" type="pres">
      <dgm:prSet presAssocID="{387F21B4-F161-48D3-807B-DD549A3A4411}" presName="Name64" presStyleLbl="parChTrans1D2" presStyleIdx="1" presStyleCnt="4"/>
      <dgm:spPr/>
    </dgm:pt>
    <dgm:pt modelId="{33A924C5-DC1B-4EEF-8966-10C03DD85292}" type="pres">
      <dgm:prSet presAssocID="{344F846A-F944-4C72-94B5-FEB8CE58D4CF}" presName="hierRoot2" presStyleCnt="0">
        <dgm:presLayoutVars>
          <dgm:hierBranch val="init"/>
        </dgm:presLayoutVars>
      </dgm:prSet>
      <dgm:spPr/>
    </dgm:pt>
    <dgm:pt modelId="{CD8363A0-9B80-4373-BCA3-34F9F0EE2E40}" type="pres">
      <dgm:prSet presAssocID="{344F846A-F944-4C72-94B5-FEB8CE58D4CF}" presName="rootComposite" presStyleCnt="0"/>
      <dgm:spPr/>
    </dgm:pt>
    <dgm:pt modelId="{123039BB-1347-4D04-9270-3EBFF4069E41}" type="pres">
      <dgm:prSet presAssocID="{344F846A-F944-4C72-94B5-FEB8CE58D4CF}" presName="rootText" presStyleLbl="node2" presStyleIdx="1" presStyleCnt="3" custScaleX="51921">
        <dgm:presLayoutVars>
          <dgm:chPref val="3"/>
        </dgm:presLayoutVars>
      </dgm:prSet>
      <dgm:spPr/>
    </dgm:pt>
    <dgm:pt modelId="{3D0785E8-7AB1-47FC-9E89-C49F2D0D6F67}" type="pres">
      <dgm:prSet presAssocID="{344F846A-F944-4C72-94B5-FEB8CE58D4CF}" presName="rootConnector" presStyleLbl="node2" presStyleIdx="1" presStyleCnt="3"/>
      <dgm:spPr/>
    </dgm:pt>
    <dgm:pt modelId="{45D13D4A-CCBF-4B19-90A1-F2257A2B5180}" type="pres">
      <dgm:prSet presAssocID="{344F846A-F944-4C72-94B5-FEB8CE58D4CF}" presName="hierChild4" presStyleCnt="0"/>
      <dgm:spPr/>
    </dgm:pt>
    <dgm:pt modelId="{5C9E355A-EC92-43A0-B15A-C7303E0236A8}" type="pres">
      <dgm:prSet presAssocID="{344F846A-F944-4C72-94B5-FEB8CE58D4CF}" presName="hierChild5" presStyleCnt="0"/>
      <dgm:spPr/>
    </dgm:pt>
    <dgm:pt modelId="{8227B568-E9C1-4563-B585-A7DEA3CA4FE6}" type="pres">
      <dgm:prSet presAssocID="{C5BF22CC-DF94-43AA-8F97-B23B63C8CD14}" presName="Name64" presStyleLbl="parChTrans1D2" presStyleIdx="2" presStyleCnt="4"/>
      <dgm:spPr/>
    </dgm:pt>
    <dgm:pt modelId="{E020B65D-0AA6-4AF8-9B65-E0D166C04007}" type="pres">
      <dgm:prSet presAssocID="{6D1DE0A4-5234-4C41-8AC3-9B07D16636A7}" presName="hierRoot2" presStyleCnt="0">
        <dgm:presLayoutVars>
          <dgm:hierBranch val="init"/>
        </dgm:presLayoutVars>
      </dgm:prSet>
      <dgm:spPr/>
    </dgm:pt>
    <dgm:pt modelId="{4C4B194C-0BE1-4FC9-AE94-C4BF05D71F7B}" type="pres">
      <dgm:prSet presAssocID="{6D1DE0A4-5234-4C41-8AC3-9B07D16636A7}" presName="rootComposite" presStyleCnt="0"/>
      <dgm:spPr/>
    </dgm:pt>
    <dgm:pt modelId="{1797AFAF-4054-4E5B-9C95-F86E6BE890E3}" type="pres">
      <dgm:prSet presAssocID="{6D1DE0A4-5234-4C41-8AC3-9B07D16636A7}" presName="rootText" presStyleLbl="node2" presStyleIdx="2" presStyleCnt="3" custScaleX="51921">
        <dgm:presLayoutVars>
          <dgm:chPref val="3"/>
        </dgm:presLayoutVars>
      </dgm:prSet>
      <dgm:spPr/>
    </dgm:pt>
    <dgm:pt modelId="{11615090-6926-4AEB-A54B-C81099A5AFC1}" type="pres">
      <dgm:prSet presAssocID="{6D1DE0A4-5234-4C41-8AC3-9B07D16636A7}" presName="rootConnector" presStyleLbl="node2" presStyleIdx="2" presStyleCnt="3"/>
      <dgm:spPr/>
    </dgm:pt>
    <dgm:pt modelId="{864BCFA3-417B-409E-9D80-B87BA78D0FD2}" type="pres">
      <dgm:prSet presAssocID="{6D1DE0A4-5234-4C41-8AC3-9B07D16636A7}" presName="hierChild4" presStyleCnt="0"/>
      <dgm:spPr/>
    </dgm:pt>
    <dgm:pt modelId="{4B7A8933-2C53-4DF7-A348-798A27A3CE96}" type="pres">
      <dgm:prSet presAssocID="{6D1DE0A4-5234-4C41-8AC3-9B07D16636A7}" presName="hierChild5" presStyleCnt="0"/>
      <dgm:spPr/>
    </dgm:pt>
    <dgm:pt modelId="{32DF56FD-B5E6-47AE-90EB-4AC0504AEE17}" type="pres">
      <dgm:prSet presAssocID="{FA8EB0E4-F356-4567-931C-08F8F345D506}" presName="hierChild3" presStyleCnt="0"/>
      <dgm:spPr/>
    </dgm:pt>
    <dgm:pt modelId="{9785A544-7C8D-472D-9EAA-B917FDBAB528}" type="pres">
      <dgm:prSet presAssocID="{24FA51F1-972F-47B7-91F5-5264CDFC30D7}" presName="Name115" presStyleLbl="parChTrans1D2" presStyleIdx="3" presStyleCnt="4"/>
      <dgm:spPr/>
    </dgm:pt>
    <dgm:pt modelId="{F60FD279-2504-42DF-8914-A23EFD282FC2}" type="pres">
      <dgm:prSet presAssocID="{93B70821-2B2C-4AD4-9298-B003650C8969}" presName="hierRoot3" presStyleCnt="0">
        <dgm:presLayoutVars>
          <dgm:hierBranch val="init"/>
        </dgm:presLayoutVars>
      </dgm:prSet>
      <dgm:spPr/>
    </dgm:pt>
    <dgm:pt modelId="{2396865F-A9AB-4147-96D8-59DB09B5FD02}" type="pres">
      <dgm:prSet presAssocID="{93B70821-2B2C-4AD4-9298-B003650C8969}" presName="rootComposite3" presStyleCnt="0"/>
      <dgm:spPr/>
    </dgm:pt>
    <dgm:pt modelId="{A68ADAD1-7902-4C91-95DC-94570E3C4CFE}" type="pres">
      <dgm:prSet presAssocID="{93B70821-2B2C-4AD4-9298-B003650C8969}" presName="rootText3" presStyleLbl="asst1" presStyleIdx="0" presStyleCnt="1" custScaleY="132002">
        <dgm:presLayoutVars>
          <dgm:chPref val="3"/>
        </dgm:presLayoutVars>
      </dgm:prSet>
      <dgm:spPr/>
    </dgm:pt>
    <dgm:pt modelId="{B02C1BF0-0743-4DFD-B235-CA8F301F6428}" type="pres">
      <dgm:prSet presAssocID="{93B70821-2B2C-4AD4-9298-B003650C8969}" presName="rootConnector3" presStyleLbl="asst1" presStyleIdx="0" presStyleCnt="1"/>
      <dgm:spPr/>
    </dgm:pt>
    <dgm:pt modelId="{08C23BC0-8BFB-45A7-A542-CA5414EFD5C5}" type="pres">
      <dgm:prSet presAssocID="{93B70821-2B2C-4AD4-9298-B003650C8969}" presName="hierChild6" presStyleCnt="0"/>
      <dgm:spPr/>
    </dgm:pt>
    <dgm:pt modelId="{35A04E69-06B8-4A80-A078-70313B26A5B0}" type="pres">
      <dgm:prSet presAssocID="{93B70821-2B2C-4AD4-9298-B003650C8969}" presName="hierChild7" presStyleCnt="0"/>
      <dgm:spPr/>
    </dgm:pt>
  </dgm:ptLst>
  <dgm:cxnLst>
    <dgm:cxn modelId="{020F3807-8697-4BA0-82A8-8D7F49FDBDB4}" srcId="{35293F76-F598-4C1A-9DC7-DD04B4F81DC8}" destId="{FA8EB0E4-F356-4567-931C-08F8F345D506}" srcOrd="0" destOrd="0" parTransId="{90E0A07A-6793-4CA5-AC6A-E933DBFDECF6}" sibTransId="{59070A24-F7EB-469A-91EE-DEC1341EF3A3}"/>
    <dgm:cxn modelId="{1EFC4D13-FA60-4357-867D-6B9B69684E13}" type="presOf" srcId="{1F5D25E1-D3D1-43BC-A30B-9A344497BF81}" destId="{E60149DB-FE30-4806-9F89-F948B350DBDF}" srcOrd="1" destOrd="0" presId="urn:microsoft.com/office/officeart/2009/3/layout/HorizontalOrganizationChart"/>
    <dgm:cxn modelId="{50F93D1F-3AF2-4A1F-9E61-BEB2911E71A2}" type="presOf" srcId="{FA8EB0E4-F356-4567-931C-08F8F345D506}" destId="{5965E431-EAB8-4FFE-8C55-29A9BB0B3726}" srcOrd="0" destOrd="0" presId="urn:microsoft.com/office/officeart/2009/3/layout/HorizontalOrganizationChart"/>
    <dgm:cxn modelId="{CFAF052E-59BA-4396-A4C4-30EC646BFBEF}" type="presOf" srcId="{1F5D25E1-D3D1-43BC-A30B-9A344497BF81}" destId="{37F5C93F-3F7A-48E3-B7BB-4EDD2AF782E3}" srcOrd="0" destOrd="0" presId="urn:microsoft.com/office/officeart/2009/3/layout/HorizontalOrganizationChart"/>
    <dgm:cxn modelId="{6F503A31-FBDC-4C54-A6BA-16BA41CBCAD1}" type="presOf" srcId="{344F846A-F944-4C72-94B5-FEB8CE58D4CF}" destId="{123039BB-1347-4D04-9270-3EBFF4069E41}" srcOrd="0" destOrd="0" presId="urn:microsoft.com/office/officeart/2009/3/layout/HorizontalOrganizationChart"/>
    <dgm:cxn modelId="{9A3FDD34-8EF5-434A-91AA-40E266F4A8C4}" type="presOf" srcId="{93B70821-2B2C-4AD4-9298-B003650C8969}" destId="{A68ADAD1-7902-4C91-95DC-94570E3C4CFE}" srcOrd="0" destOrd="0" presId="urn:microsoft.com/office/officeart/2009/3/layout/HorizontalOrganizationChart"/>
    <dgm:cxn modelId="{BC016143-E8AA-445D-88EF-2A5AB37794B7}" type="presOf" srcId="{6D1DE0A4-5234-4C41-8AC3-9B07D16636A7}" destId="{1797AFAF-4054-4E5B-9C95-F86E6BE890E3}" srcOrd="0" destOrd="0" presId="urn:microsoft.com/office/officeart/2009/3/layout/HorizontalOrganizationChart"/>
    <dgm:cxn modelId="{88C62846-FAC6-4508-8840-F355084B87B0}" type="presOf" srcId="{93B70821-2B2C-4AD4-9298-B003650C8969}" destId="{B02C1BF0-0743-4DFD-B235-CA8F301F6428}" srcOrd="1" destOrd="0" presId="urn:microsoft.com/office/officeart/2009/3/layout/HorizontalOrganizationChart"/>
    <dgm:cxn modelId="{FDC3B569-D38E-4E1F-978C-D19E5650B8FF}" srcId="{FA8EB0E4-F356-4567-931C-08F8F345D506}" destId="{6D1DE0A4-5234-4C41-8AC3-9B07D16636A7}" srcOrd="3" destOrd="0" parTransId="{C5BF22CC-DF94-43AA-8F97-B23B63C8CD14}" sibTransId="{DBCF8C8A-7B3B-4985-B4DC-584B51219CF2}"/>
    <dgm:cxn modelId="{C581B24F-3DD0-45FC-AF48-413E36FFD887}" srcId="{FA8EB0E4-F356-4567-931C-08F8F345D506}" destId="{1F5D25E1-D3D1-43BC-A30B-9A344497BF81}" srcOrd="1" destOrd="0" parTransId="{8E104B33-326E-45F0-B7EB-8107BEA68A01}" sibTransId="{53690F28-2219-4B8E-9538-A074192D9261}"/>
    <dgm:cxn modelId="{EFC0707F-CE02-4B1F-A336-44CDDB6F3FFA}" type="presOf" srcId="{387F21B4-F161-48D3-807B-DD549A3A4411}" destId="{A8416923-DF5D-49AB-A69B-059A1D93698A}" srcOrd="0" destOrd="0" presId="urn:microsoft.com/office/officeart/2009/3/layout/HorizontalOrganizationChart"/>
    <dgm:cxn modelId="{5FE03D93-28F5-4914-B527-FFFD16754333}" type="presOf" srcId="{35293F76-F598-4C1A-9DC7-DD04B4F81DC8}" destId="{8DFC9C28-80F8-425A-83EA-1CBCD55DA431}" srcOrd="0" destOrd="0" presId="urn:microsoft.com/office/officeart/2009/3/layout/HorizontalOrganizationChart"/>
    <dgm:cxn modelId="{5AD98AA6-7F2B-4733-AA66-4AAF1DAA9AD6}" srcId="{FA8EB0E4-F356-4567-931C-08F8F345D506}" destId="{93B70821-2B2C-4AD4-9298-B003650C8969}" srcOrd="0" destOrd="0" parTransId="{24FA51F1-972F-47B7-91F5-5264CDFC30D7}" sibTransId="{8684E85F-BF9C-4979-9F83-CBA5FA8600FB}"/>
    <dgm:cxn modelId="{71D159B5-5D73-4A07-B32D-AA467F3F1EA8}" type="presOf" srcId="{24FA51F1-972F-47B7-91F5-5264CDFC30D7}" destId="{9785A544-7C8D-472D-9EAA-B917FDBAB528}" srcOrd="0" destOrd="0" presId="urn:microsoft.com/office/officeart/2009/3/layout/HorizontalOrganizationChart"/>
    <dgm:cxn modelId="{D5DCCEBD-1F9D-4583-940D-67A97E692F4E}" type="presOf" srcId="{6D1DE0A4-5234-4C41-8AC3-9B07D16636A7}" destId="{11615090-6926-4AEB-A54B-C81099A5AFC1}" srcOrd="1" destOrd="0" presId="urn:microsoft.com/office/officeart/2009/3/layout/HorizontalOrganizationChart"/>
    <dgm:cxn modelId="{584D41C7-A163-4ED7-BDF3-2959CB1099EA}" type="presOf" srcId="{344F846A-F944-4C72-94B5-FEB8CE58D4CF}" destId="{3D0785E8-7AB1-47FC-9E89-C49F2D0D6F67}" srcOrd="1" destOrd="0" presId="urn:microsoft.com/office/officeart/2009/3/layout/HorizontalOrganizationChart"/>
    <dgm:cxn modelId="{C8803CCE-B1CE-46B2-B29C-98732D516C3D}" type="presOf" srcId="{8E104B33-326E-45F0-B7EB-8107BEA68A01}" destId="{DA5DF59D-46C0-4740-97A0-5FE2490CF104}" srcOrd="0" destOrd="0" presId="urn:microsoft.com/office/officeart/2009/3/layout/HorizontalOrganizationChart"/>
    <dgm:cxn modelId="{30BADDD9-D4BB-4095-8C66-D06D5503BBCA}" type="presOf" srcId="{FA8EB0E4-F356-4567-931C-08F8F345D506}" destId="{80C02B63-081F-405C-887F-970FF087A2BF}" srcOrd="1" destOrd="0" presId="urn:microsoft.com/office/officeart/2009/3/layout/HorizontalOrganizationChart"/>
    <dgm:cxn modelId="{91F644E9-52B4-4067-B2F5-7D17EC3C91C0}" srcId="{FA8EB0E4-F356-4567-931C-08F8F345D506}" destId="{344F846A-F944-4C72-94B5-FEB8CE58D4CF}" srcOrd="2" destOrd="0" parTransId="{387F21B4-F161-48D3-807B-DD549A3A4411}" sibTransId="{A8BB5BFC-81F9-49DA-8F14-F0E89F5A703E}"/>
    <dgm:cxn modelId="{2A8085FE-6AB9-4C4A-85B5-C7ADB196424D}" type="presOf" srcId="{C5BF22CC-DF94-43AA-8F97-B23B63C8CD14}" destId="{8227B568-E9C1-4563-B585-A7DEA3CA4FE6}" srcOrd="0" destOrd="0" presId="urn:microsoft.com/office/officeart/2009/3/layout/HorizontalOrganizationChart"/>
    <dgm:cxn modelId="{A1EE54B6-20EA-4C6B-81E3-AC702DA53778}" type="presParOf" srcId="{8DFC9C28-80F8-425A-83EA-1CBCD55DA431}" destId="{4DB405DA-0FB2-472B-AAE7-4FBD220AB2EB}" srcOrd="0" destOrd="0" presId="urn:microsoft.com/office/officeart/2009/3/layout/HorizontalOrganizationChart"/>
    <dgm:cxn modelId="{592596A3-8EE4-47C4-BF94-3B8585E5713D}" type="presParOf" srcId="{4DB405DA-0FB2-472B-AAE7-4FBD220AB2EB}" destId="{9C0F4FFE-5CC2-4421-B4DF-A96A32FD2AD4}" srcOrd="0" destOrd="0" presId="urn:microsoft.com/office/officeart/2009/3/layout/HorizontalOrganizationChart"/>
    <dgm:cxn modelId="{643217D2-B275-4EF9-AD50-945A1FCB8AAC}" type="presParOf" srcId="{9C0F4FFE-5CC2-4421-B4DF-A96A32FD2AD4}" destId="{5965E431-EAB8-4FFE-8C55-29A9BB0B3726}" srcOrd="0" destOrd="0" presId="urn:microsoft.com/office/officeart/2009/3/layout/HorizontalOrganizationChart"/>
    <dgm:cxn modelId="{1F340640-3976-4EA9-A72A-933BD8B1BDCC}" type="presParOf" srcId="{9C0F4FFE-5CC2-4421-B4DF-A96A32FD2AD4}" destId="{80C02B63-081F-405C-887F-970FF087A2BF}" srcOrd="1" destOrd="0" presId="urn:microsoft.com/office/officeart/2009/3/layout/HorizontalOrganizationChart"/>
    <dgm:cxn modelId="{BF91A70E-6C7E-425B-B485-E55193A24E74}" type="presParOf" srcId="{4DB405DA-0FB2-472B-AAE7-4FBD220AB2EB}" destId="{0826E331-CC78-4A3F-AB43-8B528B29361D}" srcOrd="1" destOrd="0" presId="urn:microsoft.com/office/officeart/2009/3/layout/HorizontalOrganizationChart"/>
    <dgm:cxn modelId="{1902CDCF-95F5-4E19-BD0D-67FEE5F6776F}" type="presParOf" srcId="{0826E331-CC78-4A3F-AB43-8B528B29361D}" destId="{DA5DF59D-46C0-4740-97A0-5FE2490CF104}" srcOrd="0" destOrd="0" presId="urn:microsoft.com/office/officeart/2009/3/layout/HorizontalOrganizationChart"/>
    <dgm:cxn modelId="{2C828803-06E6-44BF-BFD5-626A4AE5BCDC}" type="presParOf" srcId="{0826E331-CC78-4A3F-AB43-8B528B29361D}" destId="{478DAF80-4294-402F-9C56-82FD91E23625}" srcOrd="1" destOrd="0" presId="urn:microsoft.com/office/officeart/2009/3/layout/HorizontalOrganizationChart"/>
    <dgm:cxn modelId="{03C100F0-C96A-466E-A84D-744E6468416B}" type="presParOf" srcId="{478DAF80-4294-402F-9C56-82FD91E23625}" destId="{E6DE2946-AB95-4A8F-96B7-0A966B7A46D3}" srcOrd="0" destOrd="0" presId="urn:microsoft.com/office/officeart/2009/3/layout/HorizontalOrganizationChart"/>
    <dgm:cxn modelId="{8C9B2342-9C85-46D7-ABC7-D525C27E532A}" type="presParOf" srcId="{E6DE2946-AB95-4A8F-96B7-0A966B7A46D3}" destId="{37F5C93F-3F7A-48E3-B7BB-4EDD2AF782E3}" srcOrd="0" destOrd="0" presId="urn:microsoft.com/office/officeart/2009/3/layout/HorizontalOrganizationChart"/>
    <dgm:cxn modelId="{5A22C2EC-78B2-46AE-BF1A-78810B563300}" type="presParOf" srcId="{E6DE2946-AB95-4A8F-96B7-0A966B7A46D3}" destId="{E60149DB-FE30-4806-9F89-F948B350DBDF}" srcOrd="1" destOrd="0" presId="urn:microsoft.com/office/officeart/2009/3/layout/HorizontalOrganizationChart"/>
    <dgm:cxn modelId="{B0F71427-C0F9-4F5B-8EE5-F3CA039B1DF4}" type="presParOf" srcId="{478DAF80-4294-402F-9C56-82FD91E23625}" destId="{F751CCF7-5BEC-49A3-B9A6-87BCC32E0A0A}" srcOrd="1" destOrd="0" presId="urn:microsoft.com/office/officeart/2009/3/layout/HorizontalOrganizationChart"/>
    <dgm:cxn modelId="{6E6D160C-6020-4319-A1FF-328FF3F14676}" type="presParOf" srcId="{478DAF80-4294-402F-9C56-82FD91E23625}" destId="{93DE584A-C43A-4153-9A88-FCDF82588F55}" srcOrd="2" destOrd="0" presId="urn:microsoft.com/office/officeart/2009/3/layout/HorizontalOrganizationChart"/>
    <dgm:cxn modelId="{D0541760-3DCC-4D34-8F4D-F68CF0289F85}" type="presParOf" srcId="{0826E331-CC78-4A3F-AB43-8B528B29361D}" destId="{A8416923-DF5D-49AB-A69B-059A1D93698A}" srcOrd="2" destOrd="0" presId="urn:microsoft.com/office/officeart/2009/3/layout/HorizontalOrganizationChart"/>
    <dgm:cxn modelId="{CECF1590-6A19-4291-9427-C51784B8DCFE}" type="presParOf" srcId="{0826E331-CC78-4A3F-AB43-8B528B29361D}" destId="{33A924C5-DC1B-4EEF-8966-10C03DD85292}" srcOrd="3" destOrd="0" presId="urn:microsoft.com/office/officeart/2009/3/layout/HorizontalOrganizationChart"/>
    <dgm:cxn modelId="{8DA86C9C-2731-401F-B26C-01EF439B0427}" type="presParOf" srcId="{33A924C5-DC1B-4EEF-8966-10C03DD85292}" destId="{CD8363A0-9B80-4373-BCA3-34F9F0EE2E40}" srcOrd="0" destOrd="0" presId="urn:microsoft.com/office/officeart/2009/3/layout/HorizontalOrganizationChart"/>
    <dgm:cxn modelId="{742C8BCA-EC6B-4084-AEBB-B388364AF579}" type="presParOf" srcId="{CD8363A0-9B80-4373-BCA3-34F9F0EE2E40}" destId="{123039BB-1347-4D04-9270-3EBFF4069E41}" srcOrd="0" destOrd="0" presId="urn:microsoft.com/office/officeart/2009/3/layout/HorizontalOrganizationChart"/>
    <dgm:cxn modelId="{CC61CA47-7F6B-4C0F-B470-D5EA0B18D06D}" type="presParOf" srcId="{CD8363A0-9B80-4373-BCA3-34F9F0EE2E40}" destId="{3D0785E8-7AB1-47FC-9E89-C49F2D0D6F67}" srcOrd="1" destOrd="0" presId="urn:microsoft.com/office/officeart/2009/3/layout/HorizontalOrganizationChart"/>
    <dgm:cxn modelId="{8E5A0F6F-AD1D-45C1-89B5-F4BE93B590EA}" type="presParOf" srcId="{33A924C5-DC1B-4EEF-8966-10C03DD85292}" destId="{45D13D4A-CCBF-4B19-90A1-F2257A2B5180}" srcOrd="1" destOrd="0" presId="urn:microsoft.com/office/officeart/2009/3/layout/HorizontalOrganizationChart"/>
    <dgm:cxn modelId="{98CD3450-D56D-4A79-A9E1-BFEB1F74B494}" type="presParOf" srcId="{33A924C5-DC1B-4EEF-8966-10C03DD85292}" destId="{5C9E355A-EC92-43A0-B15A-C7303E0236A8}" srcOrd="2" destOrd="0" presId="urn:microsoft.com/office/officeart/2009/3/layout/HorizontalOrganizationChart"/>
    <dgm:cxn modelId="{3C597563-FC0B-4DC3-A9FE-07A3B571CB84}" type="presParOf" srcId="{0826E331-CC78-4A3F-AB43-8B528B29361D}" destId="{8227B568-E9C1-4563-B585-A7DEA3CA4FE6}" srcOrd="4" destOrd="0" presId="urn:microsoft.com/office/officeart/2009/3/layout/HorizontalOrganizationChart"/>
    <dgm:cxn modelId="{EF48A9B8-3073-40CE-BACA-40502500320C}" type="presParOf" srcId="{0826E331-CC78-4A3F-AB43-8B528B29361D}" destId="{E020B65D-0AA6-4AF8-9B65-E0D166C04007}" srcOrd="5" destOrd="0" presId="urn:microsoft.com/office/officeart/2009/3/layout/HorizontalOrganizationChart"/>
    <dgm:cxn modelId="{DA0E8C8B-25E5-475F-B4DF-8AE544322144}" type="presParOf" srcId="{E020B65D-0AA6-4AF8-9B65-E0D166C04007}" destId="{4C4B194C-0BE1-4FC9-AE94-C4BF05D71F7B}" srcOrd="0" destOrd="0" presId="urn:microsoft.com/office/officeart/2009/3/layout/HorizontalOrganizationChart"/>
    <dgm:cxn modelId="{296AA1F3-2BCB-4279-960B-2FC40B60EF74}" type="presParOf" srcId="{4C4B194C-0BE1-4FC9-AE94-C4BF05D71F7B}" destId="{1797AFAF-4054-4E5B-9C95-F86E6BE890E3}" srcOrd="0" destOrd="0" presId="urn:microsoft.com/office/officeart/2009/3/layout/HorizontalOrganizationChart"/>
    <dgm:cxn modelId="{3F961DD6-8D38-4543-8D3E-FA86A20C539D}" type="presParOf" srcId="{4C4B194C-0BE1-4FC9-AE94-C4BF05D71F7B}" destId="{11615090-6926-4AEB-A54B-C81099A5AFC1}" srcOrd="1" destOrd="0" presId="urn:microsoft.com/office/officeart/2009/3/layout/HorizontalOrganizationChart"/>
    <dgm:cxn modelId="{E7AE90E0-A811-4A87-8D96-D7947AA652CC}" type="presParOf" srcId="{E020B65D-0AA6-4AF8-9B65-E0D166C04007}" destId="{864BCFA3-417B-409E-9D80-B87BA78D0FD2}" srcOrd="1" destOrd="0" presId="urn:microsoft.com/office/officeart/2009/3/layout/HorizontalOrganizationChart"/>
    <dgm:cxn modelId="{9C65A48B-C298-4794-B2F2-C5A132FAD986}" type="presParOf" srcId="{E020B65D-0AA6-4AF8-9B65-E0D166C04007}" destId="{4B7A8933-2C53-4DF7-A348-798A27A3CE96}" srcOrd="2" destOrd="0" presId="urn:microsoft.com/office/officeart/2009/3/layout/HorizontalOrganizationChart"/>
    <dgm:cxn modelId="{4655EC2C-4339-4460-9B03-0A295BC47DA1}" type="presParOf" srcId="{4DB405DA-0FB2-472B-AAE7-4FBD220AB2EB}" destId="{32DF56FD-B5E6-47AE-90EB-4AC0504AEE17}" srcOrd="2" destOrd="0" presId="urn:microsoft.com/office/officeart/2009/3/layout/HorizontalOrganizationChart"/>
    <dgm:cxn modelId="{D441CB0A-8851-4F1D-A6B1-ABDE2D26C9F9}" type="presParOf" srcId="{32DF56FD-B5E6-47AE-90EB-4AC0504AEE17}" destId="{9785A544-7C8D-472D-9EAA-B917FDBAB528}" srcOrd="0" destOrd="0" presId="urn:microsoft.com/office/officeart/2009/3/layout/HorizontalOrganizationChart"/>
    <dgm:cxn modelId="{DBA662FF-0EBC-4DCE-9D49-505105EE000D}" type="presParOf" srcId="{32DF56FD-B5E6-47AE-90EB-4AC0504AEE17}" destId="{F60FD279-2504-42DF-8914-A23EFD282FC2}" srcOrd="1" destOrd="0" presId="urn:microsoft.com/office/officeart/2009/3/layout/HorizontalOrganizationChart"/>
    <dgm:cxn modelId="{87CF9FD8-D89B-4F8C-A2E0-D94BB827D458}" type="presParOf" srcId="{F60FD279-2504-42DF-8914-A23EFD282FC2}" destId="{2396865F-A9AB-4147-96D8-59DB09B5FD02}" srcOrd="0" destOrd="0" presId="urn:microsoft.com/office/officeart/2009/3/layout/HorizontalOrganizationChart"/>
    <dgm:cxn modelId="{6587AED3-3D00-4AC7-AFF3-CE07DC96754E}" type="presParOf" srcId="{2396865F-A9AB-4147-96D8-59DB09B5FD02}" destId="{A68ADAD1-7902-4C91-95DC-94570E3C4CFE}" srcOrd="0" destOrd="0" presId="urn:microsoft.com/office/officeart/2009/3/layout/HorizontalOrganizationChart"/>
    <dgm:cxn modelId="{095FDCDE-889B-49D9-B8D2-6F17BD0DAFA0}" type="presParOf" srcId="{2396865F-A9AB-4147-96D8-59DB09B5FD02}" destId="{B02C1BF0-0743-4DFD-B235-CA8F301F6428}" srcOrd="1" destOrd="0" presId="urn:microsoft.com/office/officeart/2009/3/layout/HorizontalOrganizationChart"/>
    <dgm:cxn modelId="{B41E1C26-9818-4C02-B70B-BB9EC74BC23C}" type="presParOf" srcId="{F60FD279-2504-42DF-8914-A23EFD282FC2}" destId="{08C23BC0-8BFB-45A7-A542-CA5414EFD5C5}" srcOrd="1" destOrd="0" presId="urn:microsoft.com/office/officeart/2009/3/layout/HorizontalOrganizationChart"/>
    <dgm:cxn modelId="{048BFC85-1DFE-4D89-A399-AF06B4D28144}" type="presParOf" srcId="{F60FD279-2504-42DF-8914-A23EFD282FC2}" destId="{35A04E69-06B8-4A80-A078-70313B26A5B0}"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2D3FF3-4AD8-43AC-A000-0481709BB8F4}"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13F92FAD-FE05-4B1C-9A74-8A079275632A}">
      <dgm:prSet phldrT="[Text]" phldr="0"/>
      <dgm:spPr/>
      <dgm:t>
        <a:bodyPr/>
        <a:lstStyle/>
        <a:p>
          <a:r>
            <a:rPr lang="en-US" dirty="0"/>
            <a:t>Long Prompt</a:t>
          </a:r>
        </a:p>
      </dgm:t>
    </dgm:pt>
    <dgm:pt modelId="{BF201638-9B2F-4AA4-A1D8-93136A6F6337}" type="parTrans" cxnId="{70D90ABB-4BE7-4E76-BA6D-3D73B9C0FEE9}">
      <dgm:prSet/>
      <dgm:spPr/>
      <dgm:t>
        <a:bodyPr/>
        <a:lstStyle/>
        <a:p>
          <a:endParaRPr lang="en-US"/>
        </a:p>
      </dgm:t>
    </dgm:pt>
    <dgm:pt modelId="{4FD3A81A-E238-41DD-BE67-EEDC1B2B3B11}" type="sibTrans" cxnId="{70D90ABB-4BE7-4E76-BA6D-3D73B9C0FEE9}">
      <dgm:prSet/>
      <dgm:spPr/>
      <dgm:t>
        <a:bodyPr/>
        <a:lstStyle/>
        <a:p>
          <a:endParaRPr lang="en-US"/>
        </a:p>
      </dgm:t>
    </dgm:pt>
    <dgm:pt modelId="{ED382BA8-9B24-4DCD-8722-C5520097997A}">
      <dgm:prSet phldrT="[Text]" phldr="0"/>
      <dgm:spPr/>
      <dgm:t>
        <a:bodyPr/>
        <a:lstStyle/>
        <a:p>
          <a:r>
            <a:rPr lang="en-US" dirty="0"/>
            <a:t>GPU Prefill</a:t>
          </a:r>
        </a:p>
      </dgm:t>
    </dgm:pt>
    <dgm:pt modelId="{2F8E981D-58D8-4843-BD81-EB82A8652C30}" type="parTrans" cxnId="{6F428054-8C28-4A60-9A18-4594C5B5310F}">
      <dgm:prSet/>
      <dgm:spPr/>
      <dgm:t>
        <a:bodyPr/>
        <a:lstStyle/>
        <a:p>
          <a:endParaRPr lang="en-US"/>
        </a:p>
      </dgm:t>
    </dgm:pt>
    <dgm:pt modelId="{FD069B9B-6265-4559-A068-A11A9E8229EE}" type="sibTrans" cxnId="{6F428054-8C28-4A60-9A18-4594C5B5310F}">
      <dgm:prSet/>
      <dgm:spPr/>
      <dgm:t>
        <a:bodyPr/>
        <a:lstStyle/>
        <a:p>
          <a:endParaRPr lang="en-US"/>
        </a:p>
      </dgm:t>
    </dgm:pt>
    <dgm:pt modelId="{53241A0A-343C-4356-9054-A8BD568A5291}">
      <dgm:prSet phldrT="[Text]" phldr="0"/>
      <dgm:spPr/>
      <dgm:t>
        <a:bodyPr/>
        <a:lstStyle/>
        <a:p>
          <a:r>
            <a:rPr lang="en-US" dirty="0"/>
            <a:t>First Token</a:t>
          </a:r>
        </a:p>
      </dgm:t>
    </dgm:pt>
    <dgm:pt modelId="{8C198131-1569-4FFE-8710-A97FB96D219B}" type="parTrans" cxnId="{6B37C355-44AF-471A-ACD1-AACA98A95CBB}">
      <dgm:prSet/>
      <dgm:spPr/>
      <dgm:t>
        <a:bodyPr/>
        <a:lstStyle/>
        <a:p>
          <a:endParaRPr lang="en-US"/>
        </a:p>
      </dgm:t>
    </dgm:pt>
    <dgm:pt modelId="{F377B138-3F44-4250-A4FA-ABEB22AB2B94}" type="sibTrans" cxnId="{6B37C355-44AF-471A-ACD1-AACA98A95CBB}">
      <dgm:prSet/>
      <dgm:spPr/>
      <dgm:t>
        <a:bodyPr/>
        <a:lstStyle/>
        <a:p>
          <a:endParaRPr lang="en-US"/>
        </a:p>
      </dgm:t>
    </dgm:pt>
    <dgm:pt modelId="{E91A3F5E-37E4-405A-AD1A-EDF6FCD450E7}">
      <dgm:prSet phldrT="[Text]" phldr="0"/>
      <dgm:spPr/>
      <dgm:t>
        <a:bodyPr/>
        <a:lstStyle/>
        <a:p>
          <a:r>
            <a:rPr lang="en-US" dirty="0"/>
            <a:t>Remote KV Cache</a:t>
          </a:r>
        </a:p>
      </dgm:t>
    </dgm:pt>
    <dgm:pt modelId="{33B190E0-D486-4335-814A-E88C0DB17DC8}" type="parTrans" cxnId="{DFEDE6A8-4237-4F51-8D2E-8D5DE3D0E976}">
      <dgm:prSet/>
      <dgm:spPr/>
      <dgm:t>
        <a:bodyPr/>
        <a:lstStyle/>
        <a:p>
          <a:endParaRPr lang="en-US"/>
        </a:p>
      </dgm:t>
    </dgm:pt>
    <dgm:pt modelId="{B40F2EE1-AA68-4EEF-91BE-F90489A76571}" type="sibTrans" cxnId="{DFEDE6A8-4237-4F51-8D2E-8D5DE3D0E976}">
      <dgm:prSet/>
      <dgm:spPr/>
      <dgm:t>
        <a:bodyPr/>
        <a:lstStyle/>
        <a:p>
          <a:endParaRPr lang="en-US"/>
        </a:p>
      </dgm:t>
    </dgm:pt>
    <dgm:pt modelId="{5C059942-56CF-475D-951F-A213BE84445D}">
      <dgm:prSet phldrT="[Text]" phldr="0"/>
      <dgm:spPr/>
      <dgm:t>
        <a:bodyPr/>
        <a:lstStyle/>
        <a:p>
          <a:r>
            <a:rPr lang="en-US" dirty="0"/>
            <a:t>Network Fetch</a:t>
          </a:r>
        </a:p>
      </dgm:t>
    </dgm:pt>
    <dgm:pt modelId="{85960B97-DB80-4BE5-B146-2BABEF7ADD5C}" type="parTrans" cxnId="{CF13DC39-9C29-4ACB-9246-B4AB95D6625C}">
      <dgm:prSet/>
      <dgm:spPr/>
      <dgm:t>
        <a:bodyPr/>
        <a:lstStyle/>
        <a:p>
          <a:endParaRPr lang="en-US"/>
        </a:p>
      </dgm:t>
    </dgm:pt>
    <dgm:pt modelId="{DDECB32D-9343-4155-9175-16CBA4E7009D}" type="sibTrans" cxnId="{CF13DC39-9C29-4ACB-9246-B4AB95D6625C}">
      <dgm:prSet/>
      <dgm:spPr/>
      <dgm:t>
        <a:bodyPr/>
        <a:lstStyle/>
        <a:p>
          <a:endParaRPr lang="en-US"/>
        </a:p>
      </dgm:t>
    </dgm:pt>
    <dgm:pt modelId="{4AFEE88E-2128-46F6-8DE8-089DEA6A0198}">
      <dgm:prSet phldrT="[Text]" phldr="0"/>
      <dgm:spPr/>
      <dgm:t>
        <a:bodyPr/>
        <a:lstStyle/>
        <a:p>
          <a:r>
            <a:rPr lang="en-US"/>
            <a:t>Decompression</a:t>
          </a:r>
          <a:endParaRPr lang="en-US" dirty="0"/>
        </a:p>
      </dgm:t>
    </dgm:pt>
    <dgm:pt modelId="{09C74906-437B-488A-8CF9-E797C9DBFA36}" type="parTrans" cxnId="{24135F94-31E4-4EE5-BE19-DF93FC7CF172}">
      <dgm:prSet/>
      <dgm:spPr/>
      <dgm:t>
        <a:bodyPr/>
        <a:lstStyle/>
        <a:p>
          <a:endParaRPr lang="en-US"/>
        </a:p>
      </dgm:t>
    </dgm:pt>
    <dgm:pt modelId="{BF8A92C4-E918-4A61-B90D-92A6B5A60955}" type="sibTrans" cxnId="{24135F94-31E4-4EE5-BE19-DF93FC7CF172}">
      <dgm:prSet/>
      <dgm:spPr/>
      <dgm:t>
        <a:bodyPr/>
        <a:lstStyle/>
        <a:p>
          <a:endParaRPr lang="en-US"/>
        </a:p>
      </dgm:t>
    </dgm:pt>
    <dgm:pt modelId="{AC523E08-6EF9-4589-B792-B851F0104460}">
      <dgm:prSet phldrT="[Text]" phldr="0"/>
      <dgm:spPr/>
      <dgm:t>
        <a:bodyPr/>
        <a:lstStyle/>
        <a:p>
          <a:r>
            <a:rPr lang="en-US" dirty="0"/>
            <a:t>First token</a:t>
          </a:r>
        </a:p>
      </dgm:t>
    </dgm:pt>
    <dgm:pt modelId="{3744FBEB-2490-4FA2-9EF1-C9B2F5DA7D9E}" type="parTrans" cxnId="{B7D93F63-CF84-4A5E-B710-B8DBC46B200A}">
      <dgm:prSet/>
      <dgm:spPr/>
      <dgm:t>
        <a:bodyPr/>
        <a:lstStyle/>
        <a:p>
          <a:endParaRPr lang="en-US"/>
        </a:p>
      </dgm:t>
    </dgm:pt>
    <dgm:pt modelId="{60A5E1E6-2AC6-4CA3-A0B6-211137DD4D02}" type="sibTrans" cxnId="{B7D93F63-CF84-4A5E-B710-B8DBC46B200A}">
      <dgm:prSet/>
      <dgm:spPr/>
      <dgm:t>
        <a:bodyPr/>
        <a:lstStyle/>
        <a:p>
          <a:endParaRPr lang="en-US"/>
        </a:p>
      </dgm:t>
    </dgm:pt>
    <dgm:pt modelId="{5667324F-26B6-41C0-80BD-C6FF41ECF121}" type="pres">
      <dgm:prSet presAssocID="{C62D3FF3-4AD8-43AC-A000-0481709BB8F4}" presName="Name0" presStyleCnt="0">
        <dgm:presLayoutVars>
          <dgm:dir/>
          <dgm:animLvl val="lvl"/>
          <dgm:resizeHandles val="exact"/>
        </dgm:presLayoutVars>
      </dgm:prSet>
      <dgm:spPr/>
    </dgm:pt>
    <dgm:pt modelId="{64D4C7AC-DD61-4F7E-B06C-58ADF9F3739E}" type="pres">
      <dgm:prSet presAssocID="{13F92FAD-FE05-4B1C-9A74-8A079275632A}" presName="vertFlow" presStyleCnt="0"/>
      <dgm:spPr/>
    </dgm:pt>
    <dgm:pt modelId="{B1B1BBD6-108C-4E7B-8082-A2FA9E43189B}" type="pres">
      <dgm:prSet presAssocID="{13F92FAD-FE05-4B1C-9A74-8A079275632A}" presName="header" presStyleLbl="node1" presStyleIdx="0" presStyleCnt="2"/>
      <dgm:spPr/>
    </dgm:pt>
    <dgm:pt modelId="{7DCB887B-4B1D-435B-A172-38B9FE15F52A}" type="pres">
      <dgm:prSet presAssocID="{2F8E981D-58D8-4843-BD81-EB82A8652C30}" presName="parTrans" presStyleLbl="sibTrans2D1" presStyleIdx="0" presStyleCnt="5"/>
      <dgm:spPr/>
    </dgm:pt>
    <dgm:pt modelId="{B51854BB-B608-48A6-95B7-0D7DE2D0327C}" type="pres">
      <dgm:prSet presAssocID="{ED382BA8-9B24-4DCD-8722-C5520097997A}" presName="child" presStyleLbl="alignAccFollowNode1" presStyleIdx="0" presStyleCnt="5">
        <dgm:presLayoutVars>
          <dgm:chMax val="0"/>
          <dgm:bulletEnabled val="1"/>
        </dgm:presLayoutVars>
      </dgm:prSet>
      <dgm:spPr/>
    </dgm:pt>
    <dgm:pt modelId="{6B347421-7242-49CD-ABE4-F44A7991FBAA}" type="pres">
      <dgm:prSet presAssocID="{FD069B9B-6265-4559-A068-A11A9E8229EE}" presName="sibTrans" presStyleLbl="sibTrans2D1" presStyleIdx="1" presStyleCnt="5"/>
      <dgm:spPr/>
    </dgm:pt>
    <dgm:pt modelId="{BA47CF6C-A876-4628-8EA0-D66C760E9C62}" type="pres">
      <dgm:prSet presAssocID="{53241A0A-343C-4356-9054-A8BD568A5291}" presName="child" presStyleLbl="alignAccFollowNode1" presStyleIdx="1" presStyleCnt="5">
        <dgm:presLayoutVars>
          <dgm:chMax val="0"/>
          <dgm:bulletEnabled val="1"/>
        </dgm:presLayoutVars>
      </dgm:prSet>
      <dgm:spPr/>
    </dgm:pt>
    <dgm:pt modelId="{A6329270-C0FA-4E83-AAC6-9BE80323B459}" type="pres">
      <dgm:prSet presAssocID="{13F92FAD-FE05-4B1C-9A74-8A079275632A}" presName="hSp" presStyleCnt="0"/>
      <dgm:spPr/>
    </dgm:pt>
    <dgm:pt modelId="{1897CD79-FDC2-4E20-AE88-D6CCDB56E304}" type="pres">
      <dgm:prSet presAssocID="{E91A3F5E-37E4-405A-AD1A-EDF6FCD450E7}" presName="vertFlow" presStyleCnt="0"/>
      <dgm:spPr/>
    </dgm:pt>
    <dgm:pt modelId="{696E37AE-85EE-4BFD-A6A6-C4ED65AF0E60}" type="pres">
      <dgm:prSet presAssocID="{E91A3F5E-37E4-405A-AD1A-EDF6FCD450E7}" presName="header" presStyleLbl="node1" presStyleIdx="1" presStyleCnt="2"/>
      <dgm:spPr/>
    </dgm:pt>
    <dgm:pt modelId="{E84209CE-5245-4A29-9B10-A878C6EDA774}" type="pres">
      <dgm:prSet presAssocID="{85960B97-DB80-4BE5-B146-2BABEF7ADD5C}" presName="parTrans" presStyleLbl="sibTrans2D1" presStyleIdx="2" presStyleCnt="5"/>
      <dgm:spPr/>
    </dgm:pt>
    <dgm:pt modelId="{EFD2BDE8-7362-4093-ABAB-26EC765164D3}" type="pres">
      <dgm:prSet presAssocID="{5C059942-56CF-475D-951F-A213BE84445D}" presName="child" presStyleLbl="alignAccFollowNode1" presStyleIdx="2" presStyleCnt="5">
        <dgm:presLayoutVars>
          <dgm:chMax val="0"/>
          <dgm:bulletEnabled val="1"/>
        </dgm:presLayoutVars>
      </dgm:prSet>
      <dgm:spPr/>
    </dgm:pt>
    <dgm:pt modelId="{3EE3315D-962C-4228-8CE3-683281F305CB}" type="pres">
      <dgm:prSet presAssocID="{DDECB32D-9343-4155-9175-16CBA4E7009D}" presName="sibTrans" presStyleLbl="sibTrans2D1" presStyleIdx="3" presStyleCnt="5"/>
      <dgm:spPr/>
    </dgm:pt>
    <dgm:pt modelId="{AB4E6A74-2D28-4661-8698-731A65D257DF}" type="pres">
      <dgm:prSet presAssocID="{4AFEE88E-2128-46F6-8DE8-089DEA6A0198}" presName="child" presStyleLbl="alignAccFollowNode1" presStyleIdx="3" presStyleCnt="5">
        <dgm:presLayoutVars>
          <dgm:chMax val="0"/>
          <dgm:bulletEnabled val="1"/>
        </dgm:presLayoutVars>
      </dgm:prSet>
      <dgm:spPr/>
    </dgm:pt>
    <dgm:pt modelId="{FA9A2D35-8DC4-4364-A25C-9B7FE8C942D9}" type="pres">
      <dgm:prSet presAssocID="{BF8A92C4-E918-4A61-B90D-92A6B5A60955}" presName="sibTrans" presStyleLbl="sibTrans2D1" presStyleIdx="4" presStyleCnt="5"/>
      <dgm:spPr/>
    </dgm:pt>
    <dgm:pt modelId="{4B568E95-EC22-4F98-8786-4A5437AE1B18}" type="pres">
      <dgm:prSet presAssocID="{AC523E08-6EF9-4589-B792-B851F0104460}" presName="child" presStyleLbl="alignAccFollowNode1" presStyleIdx="4" presStyleCnt="5">
        <dgm:presLayoutVars>
          <dgm:chMax val="0"/>
          <dgm:bulletEnabled val="1"/>
        </dgm:presLayoutVars>
      </dgm:prSet>
      <dgm:spPr/>
    </dgm:pt>
  </dgm:ptLst>
  <dgm:cxnLst>
    <dgm:cxn modelId="{7FF40C02-B8B1-4ED1-AE68-F2F61D610912}" type="presOf" srcId="{4AFEE88E-2128-46F6-8DE8-089DEA6A0198}" destId="{AB4E6A74-2D28-4661-8698-731A65D257DF}" srcOrd="0" destOrd="0" presId="urn:microsoft.com/office/officeart/2005/8/layout/lProcess1"/>
    <dgm:cxn modelId="{9862D902-87CB-4481-BDE0-6C72471C4A30}" type="presOf" srcId="{DDECB32D-9343-4155-9175-16CBA4E7009D}" destId="{3EE3315D-962C-4228-8CE3-683281F305CB}" srcOrd="0" destOrd="0" presId="urn:microsoft.com/office/officeart/2005/8/layout/lProcess1"/>
    <dgm:cxn modelId="{7F88591E-7B28-43A9-9454-6B185B3F0E6C}" type="presOf" srcId="{AC523E08-6EF9-4589-B792-B851F0104460}" destId="{4B568E95-EC22-4F98-8786-4A5437AE1B18}" srcOrd="0" destOrd="0" presId="urn:microsoft.com/office/officeart/2005/8/layout/lProcess1"/>
    <dgm:cxn modelId="{CF13DC39-9C29-4ACB-9246-B4AB95D6625C}" srcId="{E91A3F5E-37E4-405A-AD1A-EDF6FCD450E7}" destId="{5C059942-56CF-475D-951F-A213BE84445D}" srcOrd="0" destOrd="0" parTransId="{85960B97-DB80-4BE5-B146-2BABEF7ADD5C}" sibTransId="{DDECB32D-9343-4155-9175-16CBA4E7009D}"/>
    <dgm:cxn modelId="{B59C6A3E-A1AD-401F-873A-464A27F34448}" type="presOf" srcId="{BF8A92C4-E918-4A61-B90D-92A6B5A60955}" destId="{FA9A2D35-8DC4-4364-A25C-9B7FE8C942D9}" srcOrd="0" destOrd="0" presId="urn:microsoft.com/office/officeart/2005/8/layout/lProcess1"/>
    <dgm:cxn modelId="{B7D93F63-CF84-4A5E-B710-B8DBC46B200A}" srcId="{E91A3F5E-37E4-405A-AD1A-EDF6FCD450E7}" destId="{AC523E08-6EF9-4589-B792-B851F0104460}" srcOrd="2" destOrd="0" parTransId="{3744FBEB-2490-4FA2-9EF1-C9B2F5DA7D9E}" sibTransId="{60A5E1E6-2AC6-4CA3-A0B6-211137DD4D02}"/>
    <dgm:cxn modelId="{8F31F84A-E153-44C6-ACC4-0FFD829246D1}" type="presOf" srcId="{85960B97-DB80-4BE5-B146-2BABEF7ADD5C}" destId="{E84209CE-5245-4A29-9B10-A878C6EDA774}" srcOrd="0" destOrd="0" presId="urn:microsoft.com/office/officeart/2005/8/layout/lProcess1"/>
    <dgm:cxn modelId="{2F134A4D-C53B-43A0-8068-B2BB8DBE3FF3}" type="presOf" srcId="{C62D3FF3-4AD8-43AC-A000-0481709BB8F4}" destId="{5667324F-26B6-41C0-80BD-C6FF41ECF121}" srcOrd="0" destOrd="0" presId="urn:microsoft.com/office/officeart/2005/8/layout/lProcess1"/>
    <dgm:cxn modelId="{A5E57D4D-4258-4DD6-9F50-29016965BE99}" type="presOf" srcId="{E91A3F5E-37E4-405A-AD1A-EDF6FCD450E7}" destId="{696E37AE-85EE-4BFD-A6A6-C4ED65AF0E60}" srcOrd="0" destOrd="0" presId="urn:microsoft.com/office/officeart/2005/8/layout/lProcess1"/>
    <dgm:cxn modelId="{6F428054-8C28-4A60-9A18-4594C5B5310F}" srcId="{13F92FAD-FE05-4B1C-9A74-8A079275632A}" destId="{ED382BA8-9B24-4DCD-8722-C5520097997A}" srcOrd="0" destOrd="0" parTransId="{2F8E981D-58D8-4843-BD81-EB82A8652C30}" sibTransId="{FD069B9B-6265-4559-A068-A11A9E8229EE}"/>
    <dgm:cxn modelId="{6B37C355-44AF-471A-ACD1-AACA98A95CBB}" srcId="{13F92FAD-FE05-4B1C-9A74-8A079275632A}" destId="{53241A0A-343C-4356-9054-A8BD568A5291}" srcOrd="1" destOrd="0" parTransId="{8C198131-1569-4FFE-8710-A97FB96D219B}" sibTransId="{F377B138-3F44-4250-A4FA-ABEB22AB2B94}"/>
    <dgm:cxn modelId="{9DA4335A-3190-40F3-9460-DB8D8B632D1B}" type="presOf" srcId="{FD069B9B-6265-4559-A068-A11A9E8229EE}" destId="{6B347421-7242-49CD-ABE4-F44A7991FBAA}" srcOrd="0" destOrd="0" presId="urn:microsoft.com/office/officeart/2005/8/layout/lProcess1"/>
    <dgm:cxn modelId="{24135F94-31E4-4EE5-BE19-DF93FC7CF172}" srcId="{E91A3F5E-37E4-405A-AD1A-EDF6FCD450E7}" destId="{4AFEE88E-2128-46F6-8DE8-089DEA6A0198}" srcOrd="1" destOrd="0" parTransId="{09C74906-437B-488A-8CF9-E797C9DBFA36}" sibTransId="{BF8A92C4-E918-4A61-B90D-92A6B5A60955}"/>
    <dgm:cxn modelId="{DFEDE6A8-4237-4F51-8D2E-8D5DE3D0E976}" srcId="{C62D3FF3-4AD8-43AC-A000-0481709BB8F4}" destId="{E91A3F5E-37E4-405A-AD1A-EDF6FCD450E7}" srcOrd="1" destOrd="0" parTransId="{33B190E0-D486-4335-814A-E88C0DB17DC8}" sibTransId="{B40F2EE1-AA68-4EEF-91BE-F90489A76571}"/>
    <dgm:cxn modelId="{70D90ABB-4BE7-4E76-BA6D-3D73B9C0FEE9}" srcId="{C62D3FF3-4AD8-43AC-A000-0481709BB8F4}" destId="{13F92FAD-FE05-4B1C-9A74-8A079275632A}" srcOrd="0" destOrd="0" parTransId="{BF201638-9B2F-4AA4-A1D8-93136A6F6337}" sibTransId="{4FD3A81A-E238-41DD-BE67-EEDC1B2B3B11}"/>
    <dgm:cxn modelId="{643C08C9-0E1A-4162-9173-49D441466816}" type="presOf" srcId="{53241A0A-343C-4356-9054-A8BD568A5291}" destId="{BA47CF6C-A876-4628-8EA0-D66C760E9C62}" srcOrd="0" destOrd="0" presId="urn:microsoft.com/office/officeart/2005/8/layout/lProcess1"/>
    <dgm:cxn modelId="{841455D6-7398-4583-A7FD-D169D5CC5D4A}" type="presOf" srcId="{5C059942-56CF-475D-951F-A213BE84445D}" destId="{EFD2BDE8-7362-4093-ABAB-26EC765164D3}" srcOrd="0" destOrd="0" presId="urn:microsoft.com/office/officeart/2005/8/layout/lProcess1"/>
    <dgm:cxn modelId="{300220DB-97A4-4395-879D-027E70D9DE33}" type="presOf" srcId="{ED382BA8-9B24-4DCD-8722-C5520097997A}" destId="{B51854BB-B608-48A6-95B7-0D7DE2D0327C}" srcOrd="0" destOrd="0" presId="urn:microsoft.com/office/officeart/2005/8/layout/lProcess1"/>
    <dgm:cxn modelId="{D42550E9-5A36-4E30-B6BC-E2C120B81037}" type="presOf" srcId="{2F8E981D-58D8-4843-BD81-EB82A8652C30}" destId="{7DCB887B-4B1D-435B-A172-38B9FE15F52A}" srcOrd="0" destOrd="0" presId="urn:microsoft.com/office/officeart/2005/8/layout/lProcess1"/>
    <dgm:cxn modelId="{9DA620FC-6CA3-455E-9DD2-2C54AC57156F}" type="presOf" srcId="{13F92FAD-FE05-4B1C-9A74-8A079275632A}" destId="{B1B1BBD6-108C-4E7B-8082-A2FA9E43189B}" srcOrd="0" destOrd="0" presId="urn:microsoft.com/office/officeart/2005/8/layout/lProcess1"/>
    <dgm:cxn modelId="{8EAAFFDF-533C-472B-AAB8-C8D29CB2A14A}" type="presParOf" srcId="{5667324F-26B6-41C0-80BD-C6FF41ECF121}" destId="{64D4C7AC-DD61-4F7E-B06C-58ADF9F3739E}" srcOrd="0" destOrd="0" presId="urn:microsoft.com/office/officeart/2005/8/layout/lProcess1"/>
    <dgm:cxn modelId="{BEF21AE2-ADBF-4907-8C1E-D09B8A3FFDE6}" type="presParOf" srcId="{64D4C7AC-DD61-4F7E-B06C-58ADF9F3739E}" destId="{B1B1BBD6-108C-4E7B-8082-A2FA9E43189B}" srcOrd="0" destOrd="0" presId="urn:microsoft.com/office/officeart/2005/8/layout/lProcess1"/>
    <dgm:cxn modelId="{237F9E5C-E8E7-4134-9B49-3B7EE896CB26}" type="presParOf" srcId="{64D4C7AC-DD61-4F7E-B06C-58ADF9F3739E}" destId="{7DCB887B-4B1D-435B-A172-38B9FE15F52A}" srcOrd="1" destOrd="0" presId="urn:microsoft.com/office/officeart/2005/8/layout/lProcess1"/>
    <dgm:cxn modelId="{61E3BB2D-77CA-45E2-8889-479ABD872282}" type="presParOf" srcId="{64D4C7AC-DD61-4F7E-B06C-58ADF9F3739E}" destId="{B51854BB-B608-48A6-95B7-0D7DE2D0327C}" srcOrd="2" destOrd="0" presId="urn:microsoft.com/office/officeart/2005/8/layout/lProcess1"/>
    <dgm:cxn modelId="{C577BDA7-20EB-4E8D-A398-2DBC501A64B4}" type="presParOf" srcId="{64D4C7AC-DD61-4F7E-B06C-58ADF9F3739E}" destId="{6B347421-7242-49CD-ABE4-F44A7991FBAA}" srcOrd="3" destOrd="0" presId="urn:microsoft.com/office/officeart/2005/8/layout/lProcess1"/>
    <dgm:cxn modelId="{A6D4C153-E4D5-45A3-A88C-9F58F790BF78}" type="presParOf" srcId="{64D4C7AC-DD61-4F7E-B06C-58ADF9F3739E}" destId="{BA47CF6C-A876-4628-8EA0-D66C760E9C62}" srcOrd="4" destOrd="0" presId="urn:microsoft.com/office/officeart/2005/8/layout/lProcess1"/>
    <dgm:cxn modelId="{751647AC-4208-483A-A14E-ADD0DBE09E22}" type="presParOf" srcId="{5667324F-26B6-41C0-80BD-C6FF41ECF121}" destId="{A6329270-C0FA-4E83-AAC6-9BE80323B459}" srcOrd="1" destOrd="0" presId="urn:microsoft.com/office/officeart/2005/8/layout/lProcess1"/>
    <dgm:cxn modelId="{4505D228-1325-4BE7-AB0E-2F25B4196DBA}" type="presParOf" srcId="{5667324F-26B6-41C0-80BD-C6FF41ECF121}" destId="{1897CD79-FDC2-4E20-AE88-D6CCDB56E304}" srcOrd="2" destOrd="0" presId="urn:microsoft.com/office/officeart/2005/8/layout/lProcess1"/>
    <dgm:cxn modelId="{39528476-7840-4267-BA35-5BDE3C20984E}" type="presParOf" srcId="{1897CD79-FDC2-4E20-AE88-D6CCDB56E304}" destId="{696E37AE-85EE-4BFD-A6A6-C4ED65AF0E60}" srcOrd="0" destOrd="0" presId="urn:microsoft.com/office/officeart/2005/8/layout/lProcess1"/>
    <dgm:cxn modelId="{F67F89FA-4048-4790-9623-8FC507C3E174}" type="presParOf" srcId="{1897CD79-FDC2-4E20-AE88-D6CCDB56E304}" destId="{E84209CE-5245-4A29-9B10-A878C6EDA774}" srcOrd="1" destOrd="0" presId="urn:microsoft.com/office/officeart/2005/8/layout/lProcess1"/>
    <dgm:cxn modelId="{FCF42AA0-0D14-4FC2-B92F-1ADFB40454BD}" type="presParOf" srcId="{1897CD79-FDC2-4E20-AE88-D6CCDB56E304}" destId="{EFD2BDE8-7362-4093-ABAB-26EC765164D3}" srcOrd="2" destOrd="0" presId="urn:microsoft.com/office/officeart/2005/8/layout/lProcess1"/>
    <dgm:cxn modelId="{0C68945D-B5EF-41B9-93F0-E95678BAE63B}" type="presParOf" srcId="{1897CD79-FDC2-4E20-AE88-D6CCDB56E304}" destId="{3EE3315D-962C-4228-8CE3-683281F305CB}" srcOrd="3" destOrd="0" presId="urn:microsoft.com/office/officeart/2005/8/layout/lProcess1"/>
    <dgm:cxn modelId="{6E0C5767-2664-45C5-B881-45E8E3DCFE82}" type="presParOf" srcId="{1897CD79-FDC2-4E20-AE88-D6CCDB56E304}" destId="{AB4E6A74-2D28-4661-8698-731A65D257DF}" srcOrd="4" destOrd="0" presId="urn:microsoft.com/office/officeart/2005/8/layout/lProcess1"/>
    <dgm:cxn modelId="{E680D2AA-78A8-4E56-B020-D9D95C39F19F}" type="presParOf" srcId="{1897CD79-FDC2-4E20-AE88-D6CCDB56E304}" destId="{FA9A2D35-8DC4-4364-A25C-9B7FE8C942D9}" srcOrd="5" destOrd="0" presId="urn:microsoft.com/office/officeart/2005/8/layout/lProcess1"/>
    <dgm:cxn modelId="{8A4771D7-DAAA-4CEC-B237-15D9B70E8F15}" type="presParOf" srcId="{1897CD79-FDC2-4E20-AE88-D6CCDB56E304}" destId="{4B568E95-EC22-4F98-8786-4A5437AE1B18}"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1A583A-0C68-4FBF-9E88-AFA5A725A13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20F59FD-0029-42B4-836C-94888E91F791}">
      <dgm:prSet phldrT="[Text]" phldr="0"/>
      <dgm:spPr/>
      <dgm:t>
        <a:bodyPr/>
        <a:lstStyle/>
        <a:p>
          <a:r>
            <a:rPr lang="en-US" dirty="0"/>
            <a:t>GPU D</a:t>
          </a:r>
          <a:r>
            <a:rPr lang="en-US" altLang="zh-CN" dirty="0"/>
            <a:t>ecompression</a:t>
          </a:r>
          <a:endParaRPr lang="en-US" dirty="0"/>
        </a:p>
      </dgm:t>
    </dgm:pt>
    <dgm:pt modelId="{BF2ED8D4-107A-41A2-A257-3DD212F18BF4}" type="parTrans" cxnId="{797532A4-56B7-4E4C-BBC9-B64BD299FC17}">
      <dgm:prSet/>
      <dgm:spPr/>
      <dgm:t>
        <a:bodyPr/>
        <a:lstStyle/>
        <a:p>
          <a:endParaRPr lang="en-US"/>
        </a:p>
      </dgm:t>
    </dgm:pt>
    <dgm:pt modelId="{A8F91846-FE1E-4395-9530-0F0CEC910A61}" type="sibTrans" cxnId="{797532A4-56B7-4E4C-BBC9-B64BD299FC17}">
      <dgm:prSet/>
      <dgm:spPr/>
      <dgm:t>
        <a:bodyPr/>
        <a:lstStyle/>
        <a:p>
          <a:endParaRPr lang="en-US"/>
        </a:p>
      </dgm:t>
    </dgm:pt>
    <dgm:pt modelId="{0CFE6793-2DE3-4A8E-A150-9AE42AC56E34}">
      <dgm:prSet phldrT="[Text]" phldr="0"/>
      <dgm:spPr/>
      <dgm:t>
        <a:bodyPr/>
        <a:lstStyle/>
        <a:p>
          <a:r>
            <a:rPr lang="en-US" dirty="0"/>
            <a:t>Close to Model</a:t>
          </a:r>
        </a:p>
      </dgm:t>
    </dgm:pt>
    <dgm:pt modelId="{8EC0F768-79D4-4CA5-B88C-8EFB8ED29600}" type="parTrans" cxnId="{F56EEEAF-2A1C-4989-9687-F076AB94710D}">
      <dgm:prSet/>
      <dgm:spPr/>
      <dgm:t>
        <a:bodyPr/>
        <a:lstStyle/>
        <a:p>
          <a:endParaRPr lang="en-US"/>
        </a:p>
      </dgm:t>
    </dgm:pt>
    <dgm:pt modelId="{EF08A85C-EB44-409E-B0F8-5F01B6D103B7}" type="sibTrans" cxnId="{F56EEEAF-2A1C-4989-9687-F076AB94710D}">
      <dgm:prSet/>
      <dgm:spPr/>
      <dgm:t>
        <a:bodyPr/>
        <a:lstStyle/>
        <a:p>
          <a:endParaRPr lang="en-US"/>
        </a:p>
      </dgm:t>
    </dgm:pt>
    <dgm:pt modelId="{0FEF34BD-4D46-47B9-8053-1A143CB0CABA}">
      <dgm:prSet phldrT="[Text]" phldr="0"/>
      <dgm:spPr/>
      <dgm:t>
        <a:bodyPr/>
        <a:lstStyle/>
        <a:p>
          <a:r>
            <a:rPr lang="en-US" dirty="0"/>
            <a:t>Interference with Decode</a:t>
          </a:r>
        </a:p>
      </dgm:t>
    </dgm:pt>
    <dgm:pt modelId="{BC9F4A50-39B9-4150-B915-0F4D248539C8}" type="parTrans" cxnId="{3EEC6A9F-792A-408E-8274-1DF1F8DF2942}">
      <dgm:prSet/>
      <dgm:spPr/>
      <dgm:t>
        <a:bodyPr/>
        <a:lstStyle/>
        <a:p>
          <a:endParaRPr lang="en-US"/>
        </a:p>
      </dgm:t>
    </dgm:pt>
    <dgm:pt modelId="{7C8E5288-CE7B-40EC-9BE2-4B9B3FB429D1}" type="sibTrans" cxnId="{3EEC6A9F-792A-408E-8274-1DF1F8DF2942}">
      <dgm:prSet/>
      <dgm:spPr/>
      <dgm:t>
        <a:bodyPr/>
        <a:lstStyle/>
        <a:p>
          <a:endParaRPr lang="en-US"/>
        </a:p>
      </dgm:t>
    </dgm:pt>
    <dgm:pt modelId="{2B80ECD6-9E55-4DF1-8334-8AF9DC7D4459}">
      <dgm:prSet phldrT="[Text]" phldr="0"/>
      <dgm:spPr/>
      <dgm:t>
        <a:bodyPr/>
        <a:lstStyle/>
        <a:p>
          <a:r>
            <a:rPr lang="en-US" dirty="0"/>
            <a:t>CPU D</a:t>
          </a:r>
          <a:r>
            <a:rPr lang="en-US" altLang="zh-CN" dirty="0"/>
            <a:t>ecompression</a:t>
          </a:r>
          <a:endParaRPr lang="en-US" dirty="0"/>
        </a:p>
      </dgm:t>
    </dgm:pt>
    <dgm:pt modelId="{7BF6BC3C-3886-4CED-923F-5C4F61D8F055}" type="parTrans" cxnId="{8ED2DEC6-CCFE-4438-ABDE-EE259DD967C0}">
      <dgm:prSet/>
      <dgm:spPr/>
      <dgm:t>
        <a:bodyPr/>
        <a:lstStyle/>
        <a:p>
          <a:endParaRPr lang="en-US"/>
        </a:p>
      </dgm:t>
    </dgm:pt>
    <dgm:pt modelId="{3C0AB43D-0205-416F-BB9D-BFA1980D6BA9}" type="sibTrans" cxnId="{8ED2DEC6-CCFE-4438-ABDE-EE259DD967C0}">
      <dgm:prSet/>
      <dgm:spPr/>
      <dgm:t>
        <a:bodyPr/>
        <a:lstStyle/>
        <a:p>
          <a:endParaRPr lang="en-US"/>
        </a:p>
      </dgm:t>
    </dgm:pt>
    <dgm:pt modelId="{4DF6B139-B85B-4B5C-B33C-CBF997E064F7}">
      <dgm:prSet phldrT="[Text]" phldr="0"/>
      <dgm:spPr/>
      <dgm:t>
        <a:bodyPr/>
        <a:lstStyle/>
        <a:p>
          <a:pPr>
            <a:buFont typeface="Arial" panose="020B0604020202020204" pitchFamily="34" charset="0"/>
            <a:buChar char="•"/>
          </a:pPr>
          <a:r>
            <a:rPr lang="en-US" dirty="0"/>
            <a:t>Avoid GPU Kernel</a:t>
          </a:r>
        </a:p>
      </dgm:t>
    </dgm:pt>
    <dgm:pt modelId="{FF8FC5D3-55F6-4C58-AAA5-9CAE76834A74}" type="parTrans" cxnId="{86B4392D-3CF6-44E8-8937-9FE4447AA338}">
      <dgm:prSet/>
      <dgm:spPr/>
      <dgm:t>
        <a:bodyPr/>
        <a:lstStyle/>
        <a:p>
          <a:endParaRPr lang="en-US"/>
        </a:p>
      </dgm:t>
    </dgm:pt>
    <dgm:pt modelId="{C8E76C8D-DD11-4D6E-A48A-2358991D38AF}" type="sibTrans" cxnId="{86B4392D-3CF6-44E8-8937-9FE4447AA338}">
      <dgm:prSet/>
      <dgm:spPr/>
      <dgm:t>
        <a:bodyPr/>
        <a:lstStyle/>
        <a:p>
          <a:endParaRPr lang="en-US"/>
        </a:p>
      </dgm:t>
    </dgm:pt>
    <dgm:pt modelId="{5FC3506A-D621-4D6A-8CAA-96E78FDA21E0}">
      <dgm:prSet phldrT="[Text]"/>
      <dgm:spPr/>
      <dgm:t>
        <a:bodyPr/>
        <a:lstStyle/>
        <a:p>
          <a:pPr>
            <a:buFont typeface="Arial" panose="020B0604020202020204" pitchFamily="34" charset="0"/>
            <a:buChar char="•"/>
          </a:pPr>
          <a:r>
            <a:rPr lang="en-US" dirty="0"/>
            <a:t>Busy CPU</a:t>
          </a:r>
        </a:p>
      </dgm:t>
    </dgm:pt>
    <dgm:pt modelId="{5BD9BB32-33F3-4016-A62B-CBA59B31B7B2}" type="parTrans" cxnId="{A2FED9A6-B1CD-435A-B5E3-3C9210EA42DF}">
      <dgm:prSet/>
      <dgm:spPr/>
      <dgm:t>
        <a:bodyPr/>
        <a:lstStyle/>
        <a:p>
          <a:endParaRPr lang="en-US"/>
        </a:p>
      </dgm:t>
    </dgm:pt>
    <dgm:pt modelId="{2C8FE14C-6A6A-4CE7-BCF9-85A58F5D1FCA}" type="sibTrans" cxnId="{A2FED9A6-B1CD-435A-B5E3-3C9210EA42DF}">
      <dgm:prSet/>
      <dgm:spPr/>
      <dgm:t>
        <a:bodyPr/>
        <a:lstStyle/>
        <a:p>
          <a:endParaRPr lang="en-US"/>
        </a:p>
      </dgm:t>
    </dgm:pt>
    <dgm:pt modelId="{7BB68E26-A5C4-479F-949C-394F49559810}">
      <dgm:prSet phldrT="[Text]"/>
      <dgm:spPr/>
      <dgm:t>
        <a:bodyPr/>
        <a:lstStyle/>
        <a:p>
          <a:pPr>
            <a:buFont typeface="Arial" panose="020B0604020202020204" pitchFamily="34" charset="0"/>
            <a:buChar char="•"/>
          </a:pPr>
          <a:r>
            <a:rPr lang="en-US" dirty="0"/>
            <a:t>Extra Copies</a:t>
          </a:r>
        </a:p>
      </dgm:t>
    </dgm:pt>
    <dgm:pt modelId="{6DDF466F-7E4F-4A66-BE91-BE5D2E7CBC63}" type="parTrans" cxnId="{6F207BA4-06E1-4B4C-B9D5-3A3F4DF49204}">
      <dgm:prSet/>
      <dgm:spPr/>
      <dgm:t>
        <a:bodyPr/>
        <a:lstStyle/>
        <a:p>
          <a:endParaRPr lang="en-US"/>
        </a:p>
      </dgm:t>
    </dgm:pt>
    <dgm:pt modelId="{E7FDDC0C-6510-4AA1-978E-8EA894B3C330}" type="sibTrans" cxnId="{6F207BA4-06E1-4B4C-B9D5-3A3F4DF49204}">
      <dgm:prSet/>
      <dgm:spPr/>
      <dgm:t>
        <a:bodyPr/>
        <a:lstStyle/>
        <a:p>
          <a:endParaRPr lang="en-US"/>
        </a:p>
      </dgm:t>
    </dgm:pt>
    <dgm:pt modelId="{470211F7-5EDB-4753-B2DE-08F997E17B70}">
      <dgm:prSet phldrT="[Text]"/>
      <dgm:spPr/>
      <dgm:t>
        <a:bodyPr/>
        <a:lstStyle/>
        <a:p>
          <a:pPr>
            <a:buFont typeface="Arial" panose="020B0604020202020204" pitchFamily="34" charset="0"/>
            <a:buChar char="•"/>
          </a:pPr>
          <a:r>
            <a:rPr lang="en-US" dirty="0"/>
            <a:t>Low Throughput</a:t>
          </a:r>
        </a:p>
      </dgm:t>
    </dgm:pt>
    <dgm:pt modelId="{D2C18E63-8294-4CD8-8A8F-447DC75E3BE1}" type="parTrans" cxnId="{6787C0A0-1964-4399-90DB-52BA1CC85FE7}">
      <dgm:prSet/>
      <dgm:spPr/>
      <dgm:t>
        <a:bodyPr/>
        <a:lstStyle/>
        <a:p>
          <a:endParaRPr lang="en-US"/>
        </a:p>
      </dgm:t>
    </dgm:pt>
    <dgm:pt modelId="{36F8E255-B3D9-4596-BBF7-BD1777E4D678}" type="sibTrans" cxnId="{6787C0A0-1964-4399-90DB-52BA1CC85FE7}">
      <dgm:prSet/>
      <dgm:spPr/>
      <dgm:t>
        <a:bodyPr/>
        <a:lstStyle/>
        <a:p>
          <a:endParaRPr lang="en-US"/>
        </a:p>
      </dgm:t>
    </dgm:pt>
    <dgm:pt modelId="{3D9A57A9-8E6F-48F3-A262-F4B115156822}" type="pres">
      <dgm:prSet presAssocID="{481A583A-0C68-4FBF-9E88-AFA5A725A13B}" presName="Name0" presStyleCnt="0">
        <dgm:presLayoutVars>
          <dgm:dir/>
          <dgm:animLvl val="lvl"/>
          <dgm:resizeHandles val="exact"/>
        </dgm:presLayoutVars>
      </dgm:prSet>
      <dgm:spPr/>
    </dgm:pt>
    <dgm:pt modelId="{353AEF22-15B4-4979-95B1-E3608202AAE3}" type="pres">
      <dgm:prSet presAssocID="{520F59FD-0029-42B4-836C-94888E91F791}" presName="composite" presStyleCnt="0"/>
      <dgm:spPr/>
    </dgm:pt>
    <dgm:pt modelId="{ECA8128F-38C7-4789-86F2-F9BF96544BAF}" type="pres">
      <dgm:prSet presAssocID="{520F59FD-0029-42B4-836C-94888E91F791}" presName="parTx" presStyleLbl="alignNode1" presStyleIdx="0" presStyleCnt="2">
        <dgm:presLayoutVars>
          <dgm:chMax val="0"/>
          <dgm:chPref val="0"/>
          <dgm:bulletEnabled val="1"/>
        </dgm:presLayoutVars>
      </dgm:prSet>
      <dgm:spPr/>
    </dgm:pt>
    <dgm:pt modelId="{BE006ED5-040F-4FBE-92BC-0F90C41D110E}" type="pres">
      <dgm:prSet presAssocID="{520F59FD-0029-42B4-836C-94888E91F791}" presName="desTx" presStyleLbl="alignAccFollowNode1" presStyleIdx="0" presStyleCnt="2">
        <dgm:presLayoutVars>
          <dgm:bulletEnabled val="1"/>
        </dgm:presLayoutVars>
      </dgm:prSet>
      <dgm:spPr/>
    </dgm:pt>
    <dgm:pt modelId="{DB331DD8-4B85-41CE-91C6-D79D06B7DCAD}" type="pres">
      <dgm:prSet presAssocID="{A8F91846-FE1E-4395-9530-0F0CEC910A61}" presName="space" presStyleCnt="0"/>
      <dgm:spPr/>
    </dgm:pt>
    <dgm:pt modelId="{9837AD8C-EE92-481C-9A0F-97E0F42608CC}" type="pres">
      <dgm:prSet presAssocID="{2B80ECD6-9E55-4DF1-8334-8AF9DC7D4459}" presName="composite" presStyleCnt="0"/>
      <dgm:spPr/>
    </dgm:pt>
    <dgm:pt modelId="{5DD97EF1-5125-4A50-8656-CF78D3CF2CE0}" type="pres">
      <dgm:prSet presAssocID="{2B80ECD6-9E55-4DF1-8334-8AF9DC7D4459}" presName="parTx" presStyleLbl="alignNode1" presStyleIdx="1" presStyleCnt="2">
        <dgm:presLayoutVars>
          <dgm:chMax val="0"/>
          <dgm:chPref val="0"/>
          <dgm:bulletEnabled val="1"/>
        </dgm:presLayoutVars>
      </dgm:prSet>
      <dgm:spPr/>
    </dgm:pt>
    <dgm:pt modelId="{5300E04D-5998-4268-B4F1-5C6EE4AEA5D8}" type="pres">
      <dgm:prSet presAssocID="{2B80ECD6-9E55-4DF1-8334-8AF9DC7D4459}" presName="desTx" presStyleLbl="alignAccFollowNode1" presStyleIdx="1" presStyleCnt="2">
        <dgm:presLayoutVars>
          <dgm:bulletEnabled val="1"/>
        </dgm:presLayoutVars>
      </dgm:prSet>
      <dgm:spPr/>
    </dgm:pt>
  </dgm:ptLst>
  <dgm:cxnLst>
    <dgm:cxn modelId="{93832317-7354-4556-BB52-30A828FB9145}" type="presOf" srcId="{7BB68E26-A5C4-479F-949C-394F49559810}" destId="{5300E04D-5998-4268-B4F1-5C6EE4AEA5D8}" srcOrd="0" destOrd="2" presId="urn:microsoft.com/office/officeart/2005/8/layout/hList1"/>
    <dgm:cxn modelId="{86B4392D-3CF6-44E8-8937-9FE4447AA338}" srcId="{2B80ECD6-9E55-4DF1-8334-8AF9DC7D4459}" destId="{4DF6B139-B85B-4B5C-B33C-CBF997E064F7}" srcOrd="0" destOrd="0" parTransId="{FF8FC5D3-55F6-4C58-AAA5-9CAE76834A74}" sibTransId="{C8E76C8D-DD11-4D6E-A48A-2358991D38AF}"/>
    <dgm:cxn modelId="{7CF99431-C317-46C8-B6E6-69C02D81D3C1}" type="presOf" srcId="{5FC3506A-D621-4D6A-8CAA-96E78FDA21E0}" destId="{5300E04D-5998-4268-B4F1-5C6EE4AEA5D8}" srcOrd="0" destOrd="1" presId="urn:microsoft.com/office/officeart/2005/8/layout/hList1"/>
    <dgm:cxn modelId="{64D7913F-856A-4FEC-8974-F4267E98DC9C}" type="presOf" srcId="{520F59FD-0029-42B4-836C-94888E91F791}" destId="{ECA8128F-38C7-4789-86F2-F9BF96544BAF}" srcOrd="0" destOrd="0" presId="urn:microsoft.com/office/officeart/2005/8/layout/hList1"/>
    <dgm:cxn modelId="{BF8FE04A-E8B4-4C9D-838A-AA2F249839B3}" type="presOf" srcId="{481A583A-0C68-4FBF-9E88-AFA5A725A13B}" destId="{3D9A57A9-8E6F-48F3-A262-F4B115156822}" srcOrd="0" destOrd="0" presId="urn:microsoft.com/office/officeart/2005/8/layout/hList1"/>
    <dgm:cxn modelId="{1F155171-8C76-4A26-A140-974B86EFFBE8}" type="presOf" srcId="{4DF6B139-B85B-4B5C-B33C-CBF997E064F7}" destId="{5300E04D-5998-4268-B4F1-5C6EE4AEA5D8}" srcOrd="0" destOrd="0" presId="urn:microsoft.com/office/officeart/2005/8/layout/hList1"/>
    <dgm:cxn modelId="{033FCD7B-3604-4C16-8698-1BA0D62080B3}" type="presOf" srcId="{0CFE6793-2DE3-4A8E-A150-9AE42AC56E34}" destId="{BE006ED5-040F-4FBE-92BC-0F90C41D110E}" srcOrd="0" destOrd="0" presId="urn:microsoft.com/office/officeart/2005/8/layout/hList1"/>
    <dgm:cxn modelId="{11EEA891-B52E-4C16-AEA8-481CC2D23509}" type="presOf" srcId="{0FEF34BD-4D46-47B9-8053-1A143CB0CABA}" destId="{BE006ED5-040F-4FBE-92BC-0F90C41D110E}" srcOrd="0" destOrd="1" presId="urn:microsoft.com/office/officeart/2005/8/layout/hList1"/>
    <dgm:cxn modelId="{3EEC6A9F-792A-408E-8274-1DF1F8DF2942}" srcId="{520F59FD-0029-42B4-836C-94888E91F791}" destId="{0FEF34BD-4D46-47B9-8053-1A143CB0CABA}" srcOrd="1" destOrd="0" parTransId="{BC9F4A50-39B9-4150-B915-0F4D248539C8}" sibTransId="{7C8E5288-CE7B-40EC-9BE2-4B9B3FB429D1}"/>
    <dgm:cxn modelId="{6C0E56A0-0AE3-4E22-8CD8-788510343CFB}" type="presOf" srcId="{2B80ECD6-9E55-4DF1-8334-8AF9DC7D4459}" destId="{5DD97EF1-5125-4A50-8656-CF78D3CF2CE0}" srcOrd="0" destOrd="0" presId="urn:microsoft.com/office/officeart/2005/8/layout/hList1"/>
    <dgm:cxn modelId="{6787C0A0-1964-4399-90DB-52BA1CC85FE7}" srcId="{2B80ECD6-9E55-4DF1-8334-8AF9DC7D4459}" destId="{470211F7-5EDB-4753-B2DE-08F997E17B70}" srcOrd="3" destOrd="0" parTransId="{D2C18E63-8294-4CD8-8A8F-447DC75E3BE1}" sibTransId="{36F8E255-B3D9-4596-BBF7-BD1777E4D678}"/>
    <dgm:cxn modelId="{797532A4-56B7-4E4C-BBC9-B64BD299FC17}" srcId="{481A583A-0C68-4FBF-9E88-AFA5A725A13B}" destId="{520F59FD-0029-42B4-836C-94888E91F791}" srcOrd="0" destOrd="0" parTransId="{BF2ED8D4-107A-41A2-A257-3DD212F18BF4}" sibTransId="{A8F91846-FE1E-4395-9530-0F0CEC910A61}"/>
    <dgm:cxn modelId="{6F207BA4-06E1-4B4C-B9D5-3A3F4DF49204}" srcId="{2B80ECD6-9E55-4DF1-8334-8AF9DC7D4459}" destId="{7BB68E26-A5C4-479F-949C-394F49559810}" srcOrd="2" destOrd="0" parTransId="{6DDF466F-7E4F-4A66-BE91-BE5D2E7CBC63}" sibTransId="{E7FDDC0C-6510-4AA1-978E-8EA894B3C330}"/>
    <dgm:cxn modelId="{A2FED9A6-B1CD-435A-B5E3-3C9210EA42DF}" srcId="{2B80ECD6-9E55-4DF1-8334-8AF9DC7D4459}" destId="{5FC3506A-D621-4D6A-8CAA-96E78FDA21E0}" srcOrd="1" destOrd="0" parTransId="{5BD9BB32-33F3-4016-A62B-CBA59B31B7B2}" sibTransId="{2C8FE14C-6A6A-4CE7-BCF9-85A58F5D1FCA}"/>
    <dgm:cxn modelId="{F56EEEAF-2A1C-4989-9687-F076AB94710D}" srcId="{520F59FD-0029-42B4-836C-94888E91F791}" destId="{0CFE6793-2DE3-4A8E-A150-9AE42AC56E34}" srcOrd="0" destOrd="0" parTransId="{8EC0F768-79D4-4CA5-B88C-8EFB8ED29600}" sibTransId="{EF08A85C-EB44-409E-B0F8-5F01B6D103B7}"/>
    <dgm:cxn modelId="{8ED2DEC6-CCFE-4438-ABDE-EE259DD967C0}" srcId="{481A583A-0C68-4FBF-9E88-AFA5A725A13B}" destId="{2B80ECD6-9E55-4DF1-8334-8AF9DC7D4459}" srcOrd="1" destOrd="0" parTransId="{7BF6BC3C-3886-4CED-923F-5C4F61D8F055}" sibTransId="{3C0AB43D-0205-416F-BB9D-BFA1980D6BA9}"/>
    <dgm:cxn modelId="{6471F7C8-9089-4F38-A23D-FF945596563B}" type="presOf" srcId="{470211F7-5EDB-4753-B2DE-08F997E17B70}" destId="{5300E04D-5998-4268-B4F1-5C6EE4AEA5D8}" srcOrd="0" destOrd="3" presId="urn:microsoft.com/office/officeart/2005/8/layout/hList1"/>
    <dgm:cxn modelId="{1A5CF058-D9BA-4007-B486-14362B87B91B}" type="presParOf" srcId="{3D9A57A9-8E6F-48F3-A262-F4B115156822}" destId="{353AEF22-15B4-4979-95B1-E3608202AAE3}" srcOrd="0" destOrd="0" presId="urn:microsoft.com/office/officeart/2005/8/layout/hList1"/>
    <dgm:cxn modelId="{9DAAD153-303C-4BA7-981F-928B0B32B174}" type="presParOf" srcId="{353AEF22-15B4-4979-95B1-E3608202AAE3}" destId="{ECA8128F-38C7-4789-86F2-F9BF96544BAF}" srcOrd="0" destOrd="0" presId="urn:microsoft.com/office/officeart/2005/8/layout/hList1"/>
    <dgm:cxn modelId="{DB17DA19-B1EF-457D-8D41-F2A48E792F27}" type="presParOf" srcId="{353AEF22-15B4-4979-95B1-E3608202AAE3}" destId="{BE006ED5-040F-4FBE-92BC-0F90C41D110E}" srcOrd="1" destOrd="0" presId="urn:microsoft.com/office/officeart/2005/8/layout/hList1"/>
    <dgm:cxn modelId="{70DD1D4F-EDBA-423C-A29F-7245003CE800}" type="presParOf" srcId="{3D9A57A9-8E6F-48F3-A262-F4B115156822}" destId="{DB331DD8-4B85-41CE-91C6-D79D06B7DCAD}" srcOrd="1" destOrd="0" presId="urn:microsoft.com/office/officeart/2005/8/layout/hList1"/>
    <dgm:cxn modelId="{90185C4E-A5C7-43DC-BDA9-FD836493A4B5}" type="presParOf" srcId="{3D9A57A9-8E6F-48F3-A262-F4B115156822}" destId="{9837AD8C-EE92-481C-9A0F-97E0F42608CC}" srcOrd="2" destOrd="0" presId="urn:microsoft.com/office/officeart/2005/8/layout/hList1"/>
    <dgm:cxn modelId="{320A1F82-21FD-4640-8A9C-068E08B02E00}" type="presParOf" srcId="{9837AD8C-EE92-481C-9A0F-97E0F42608CC}" destId="{5DD97EF1-5125-4A50-8656-CF78D3CF2CE0}" srcOrd="0" destOrd="0" presId="urn:microsoft.com/office/officeart/2005/8/layout/hList1"/>
    <dgm:cxn modelId="{201C7FA4-9470-48A0-82EF-301DE1E9AF3D}" type="presParOf" srcId="{9837AD8C-EE92-481C-9A0F-97E0F42608CC}" destId="{5300E04D-5998-4268-B4F1-5C6EE4AEA5D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79A946-DB27-4EDC-9FAB-0CE61ED77DC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99C39675-852B-4145-8DE5-89912A034F10}">
      <dgm:prSet phldrT="[Text]" phldr="0"/>
      <dgm:spPr/>
      <dgm:t>
        <a:bodyPr/>
        <a:lstStyle/>
        <a:p>
          <a:r>
            <a:rPr lang="en-US" dirty="0"/>
            <a:t>Weak On-chip Cores</a:t>
          </a:r>
        </a:p>
      </dgm:t>
    </dgm:pt>
    <dgm:pt modelId="{417E4B72-3FD6-4A47-ABF0-1F412A548AF6}" type="parTrans" cxnId="{8575535C-126B-4372-AED1-A4E4647DD595}">
      <dgm:prSet/>
      <dgm:spPr/>
      <dgm:t>
        <a:bodyPr/>
        <a:lstStyle/>
        <a:p>
          <a:endParaRPr lang="en-US"/>
        </a:p>
      </dgm:t>
    </dgm:pt>
    <dgm:pt modelId="{9671AC09-D3D8-4B38-9FF7-256958CB299B}" type="sibTrans" cxnId="{8575535C-126B-4372-AED1-A4E4647DD595}">
      <dgm:prSet/>
      <dgm:spPr/>
      <dgm:t>
        <a:bodyPr/>
        <a:lstStyle/>
        <a:p>
          <a:endParaRPr lang="en-US"/>
        </a:p>
      </dgm:t>
    </dgm:pt>
    <dgm:pt modelId="{1714E111-6930-4F95-A9F1-882B4BF3761F}">
      <dgm:prSet phldrT="[Text]"/>
      <dgm:spPr/>
      <dgm:t>
        <a:bodyPr/>
        <a:lstStyle/>
        <a:p>
          <a:r>
            <a:rPr lang="en-US" dirty="0"/>
            <a:t>Chunked Pipeline</a:t>
          </a:r>
        </a:p>
      </dgm:t>
    </dgm:pt>
    <dgm:pt modelId="{EAB6C2A2-C2D7-4385-9F53-F42EED72D86F}" type="parTrans" cxnId="{5E1C343C-0188-4E06-B53E-5AFD19ED6CFA}">
      <dgm:prSet/>
      <dgm:spPr/>
      <dgm:t>
        <a:bodyPr/>
        <a:lstStyle/>
        <a:p>
          <a:endParaRPr lang="en-US"/>
        </a:p>
      </dgm:t>
    </dgm:pt>
    <dgm:pt modelId="{DABE436C-DB5D-43D4-8CAB-E9BD392043F9}" type="sibTrans" cxnId="{5E1C343C-0188-4E06-B53E-5AFD19ED6CFA}">
      <dgm:prSet/>
      <dgm:spPr/>
      <dgm:t>
        <a:bodyPr/>
        <a:lstStyle/>
        <a:p>
          <a:endParaRPr lang="en-US"/>
        </a:p>
      </dgm:t>
    </dgm:pt>
    <dgm:pt modelId="{79530AF3-C062-4319-A0BD-0A9C503B0199}">
      <dgm:prSet phldrT="[Text]" phldr="0"/>
      <dgm:spPr/>
      <dgm:t>
        <a:bodyPr/>
        <a:lstStyle/>
        <a:p>
          <a:r>
            <a:rPr lang="en-US" dirty="0"/>
            <a:t>Resource Partitioning</a:t>
          </a:r>
        </a:p>
      </dgm:t>
    </dgm:pt>
    <dgm:pt modelId="{EB9A0182-AFD4-4DA7-AEEB-C1D7B4838DAC}" type="parTrans" cxnId="{222D9879-9FD9-478A-AF60-829699C7B760}">
      <dgm:prSet/>
      <dgm:spPr/>
      <dgm:t>
        <a:bodyPr/>
        <a:lstStyle/>
        <a:p>
          <a:endParaRPr lang="en-US"/>
        </a:p>
      </dgm:t>
    </dgm:pt>
    <dgm:pt modelId="{825D4F32-CBBF-41D0-BAFF-F4DA7E7C1ED6}" type="sibTrans" cxnId="{222D9879-9FD9-478A-AF60-829699C7B760}">
      <dgm:prSet/>
      <dgm:spPr/>
      <dgm:t>
        <a:bodyPr/>
        <a:lstStyle/>
        <a:p>
          <a:endParaRPr lang="en-US"/>
        </a:p>
      </dgm:t>
    </dgm:pt>
    <dgm:pt modelId="{1892AE80-4EE2-4EF9-B075-A549953052FE}">
      <dgm:prSet phldrT="[Text]" phldr="0"/>
      <dgm:spPr/>
      <dgm:t>
        <a:bodyPr/>
        <a:lstStyle/>
        <a:p>
          <a:r>
            <a:rPr lang="en-US" dirty="0"/>
            <a:t>Memory Bottleneck</a:t>
          </a:r>
        </a:p>
      </dgm:t>
    </dgm:pt>
    <dgm:pt modelId="{C2DF5A12-CBE0-480D-8683-86E77029BC6A}" type="parTrans" cxnId="{A22E256F-C6CE-4559-BD21-FC6604CB404B}">
      <dgm:prSet/>
      <dgm:spPr/>
      <dgm:t>
        <a:bodyPr/>
        <a:lstStyle/>
        <a:p>
          <a:endParaRPr lang="en-US"/>
        </a:p>
      </dgm:t>
    </dgm:pt>
    <dgm:pt modelId="{5D9582A2-84EF-4A50-8294-7D14977E5EA5}" type="sibTrans" cxnId="{A22E256F-C6CE-4559-BD21-FC6604CB404B}">
      <dgm:prSet/>
      <dgm:spPr/>
      <dgm:t>
        <a:bodyPr/>
        <a:lstStyle/>
        <a:p>
          <a:endParaRPr lang="en-US"/>
        </a:p>
      </dgm:t>
    </dgm:pt>
    <dgm:pt modelId="{D449949F-CBC9-44E1-A514-17CCF2F4C529}">
      <dgm:prSet phldrT="[Text]" phldr="0"/>
      <dgm:spPr/>
      <dgm:t>
        <a:bodyPr/>
        <a:lstStyle/>
        <a:p>
          <a:r>
            <a:rPr lang="en-US" dirty="0"/>
            <a:t>Minimal-copy Pinned Buffers</a:t>
          </a:r>
        </a:p>
      </dgm:t>
    </dgm:pt>
    <dgm:pt modelId="{62BEADB5-00D4-44C2-BE2F-FBD603D18ED1}" type="parTrans" cxnId="{6BD4A9D2-6226-4B7A-89A7-80DAFB4C44B2}">
      <dgm:prSet/>
      <dgm:spPr/>
      <dgm:t>
        <a:bodyPr/>
        <a:lstStyle/>
        <a:p>
          <a:endParaRPr lang="en-US"/>
        </a:p>
      </dgm:t>
    </dgm:pt>
    <dgm:pt modelId="{66D5DB16-47D2-4943-B5CB-374C1FABC6B9}" type="sibTrans" cxnId="{6BD4A9D2-6226-4B7A-89A7-80DAFB4C44B2}">
      <dgm:prSet/>
      <dgm:spPr/>
      <dgm:t>
        <a:bodyPr/>
        <a:lstStyle/>
        <a:p>
          <a:endParaRPr lang="en-US"/>
        </a:p>
      </dgm:t>
    </dgm:pt>
    <dgm:pt modelId="{6E455929-EF7F-4E70-90B2-9A8A89428227}" type="pres">
      <dgm:prSet presAssocID="{7279A946-DB27-4EDC-9FAB-0CE61ED77DCC}" presName="Name0" presStyleCnt="0">
        <dgm:presLayoutVars>
          <dgm:dir/>
          <dgm:animLvl val="lvl"/>
          <dgm:resizeHandles/>
        </dgm:presLayoutVars>
      </dgm:prSet>
      <dgm:spPr/>
    </dgm:pt>
    <dgm:pt modelId="{6184344E-0E52-486D-AF34-313E5D8EFC5F}" type="pres">
      <dgm:prSet presAssocID="{99C39675-852B-4145-8DE5-89912A034F10}" presName="linNode" presStyleCnt="0"/>
      <dgm:spPr/>
    </dgm:pt>
    <dgm:pt modelId="{53A71B0F-3802-437E-AD5B-8393EC7BA714}" type="pres">
      <dgm:prSet presAssocID="{99C39675-852B-4145-8DE5-89912A034F10}" presName="parentShp" presStyleLbl="node1" presStyleIdx="0" presStyleCnt="2">
        <dgm:presLayoutVars>
          <dgm:bulletEnabled val="1"/>
        </dgm:presLayoutVars>
      </dgm:prSet>
      <dgm:spPr/>
    </dgm:pt>
    <dgm:pt modelId="{A1BC5F37-729C-45EF-9065-2B3FE68556A5}" type="pres">
      <dgm:prSet presAssocID="{99C39675-852B-4145-8DE5-89912A034F10}" presName="childShp" presStyleLbl="bgAccFollowNode1" presStyleIdx="0" presStyleCnt="2">
        <dgm:presLayoutVars>
          <dgm:bulletEnabled val="1"/>
        </dgm:presLayoutVars>
      </dgm:prSet>
      <dgm:spPr/>
    </dgm:pt>
    <dgm:pt modelId="{733A789E-AEAA-47B9-B172-38BEC36B387B}" type="pres">
      <dgm:prSet presAssocID="{9671AC09-D3D8-4B38-9FF7-256958CB299B}" presName="spacing" presStyleCnt="0"/>
      <dgm:spPr/>
    </dgm:pt>
    <dgm:pt modelId="{DA27446B-4CF3-45CC-BC22-48DD49D16EC9}" type="pres">
      <dgm:prSet presAssocID="{1892AE80-4EE2-4EF9-B075-A549953052FE}" presName="linNode" presStyleCnt="0"/>
      <dgm:spPr/>
    </dgm:pt>
    <dgm:pt modelId="{CF7FD100-807E-4704-A880-99F9B78B26D8}" type="pres">
      <dgm:prSet presAssocID="{1892AE80-4EE2-4EF9-B075-A549953052FE}" presName="parentShp" presStyleLbl="node1" presStyleIdx="1" presStyleCnt="2">
        <dgm:presLayoutVars>
          <dgm:bulletEnabled val="1"/>
        </dgm:presLayoutVars>
      </dgm:prSet>
      <dgm:spPr/>
    </dgm:pt>
    <dgm:pt modelId="{59EBF11B-F1AB-42B6-B8F5-D6A1B1B8C171}" type="pres">
      <dgm:prSet presAssocID="{1892AE80-4EE2-4EF9-B075-A549953052FE}" presName="childShp" presStyleLbl="bgAccFollowNode1" presStyleIdx="1" presStyleCnt="2">
        <dgm:presLayoutVars>
          <dgm:bulletEnabled val="1"/>
        </dgm:presLayoutVars>
      </dgm:prSet>
      <dgm:spPr/>
    </dgm:pt>
  </dgm:ptLst>
  <dgm:cxnLst>
    <dgm:cxn modelId="{5E1C343C-0188-4E06-B53E-5AFD19ED6CFA}" srcId="{99C39675-852B-4145-8DE5-89912A034F10}" destId="{1714E111-6930-4F95-A9F1-882B4BF3761F}" srcOrd="0" destOrd="0" parTransId="{EAB6C2A2-C2D7-4385-9F53-F42EED72D86F}" sibTransId="{DABE436C-DB5D-43D4-8CAB-E9BD392043F9}"/>
    <dgm:cxn modelId="{144C425B-5CED-4910-8EDD-781475772796}" type="presOf" srcId="{7279A946-DB27-4EDC-9FAB-0CE61ED77DCC}" destId="{6E455929-EF7F-4E70-90B2-9A8A89428227}" srcOrd="0" destOrd="0" presId="urn:microsoft.com/office/officeart/2005/8/layout/vList6"/>
    <dgm:cxn modelId="{8575535C-126B-4372-AED1-A4E4647DD595}" srcId="{7279A946-DB27-4EDC-9FAB-0CE61ED77DCC}" destId="{99C39675-852B-4145-8DE5-89912A034F10}" srcOrd="0" destOrd="0" parTransId="{417E4B72-3FD6-4A47-ABF0-1F412A548AF6}" sibTransId="{9671AC09-D3D8-4B38-9FF7-256958CB299B}"/>
    <dgm:cxn modelId="{0B1EDA47-D29C-481B-87F8-9F796EAF6F20}" type="presOf" srcId="{79530AF3-C062-4319-A0BD-0A9C503B0199}" destId="{A1BC5F37-729C-45EF-9065-2B3FE68556A5}" srcOrd="0" destOrd="1" presId="urn:microsoft.com/office/officeart/2005/8/layout/vList6"/>
    <dgm:cxn modelId="{A22E256F-C6CE-4559-BD21-FC6604CB404B}" srcId="{7279A946-DB27-4EDC-9FAB-0CE61ED77DCC}" destId="{1892AE80-4EE2-4EF9-B075-A549953052FE}" srcOrd="1" destOrd="0" parTransId="{C2DF5A12-CBE0-480D-8683-86E77029BC6A}" sibTransId="{5D9582A2-84EF-4A50-8294-7D14977E5EA5}"/>
    <dgm:cxn modelId="{41B0F556-1D14-4371-9298-19197825D4F5}" type="presOf" srcId="{1892AE80-4EE2-4EF9-B075-A549953052FE}" destId="{CF7FD100-807E-4704-A880-99F9B78B26D8}" srcOrd="0" destOrd="0" presId="urn:microsoft.com/office/officeart/2005/8/layout/vList6"/>
    <dgm:cxn modelId="{B7CD1258-4A63-4534-B79B-7DDE3935996E}" type="presOf" srcId="{99C39675-852B-4145-8DE5-89912A034F10}" destId="{53A71B0F-3802-437E-AD5B-8393EC7BA714}" srcOrd="0" destOrd="0" presId="urn:microsoft.com/office/officeart/2005/8/layout/vList6"/>
    <dgm:cxn modelId="{222D9879-9FD9-478A-AF60-829699C7B760}" srcId="{99C39675-852B-4145-8DE5-89912A034F10}" destId="{79530AF3-C062-4319-A0BD-0A9C503B0199}" srcOrd="1" destOrd="0" parTransId="{EB9A0182-AFD4-4DA7-AEEB-C1D7B4838DAC}" sibTransId="{825D4F32-CBBF-41D0-BAFF-F4DA7E7C1ED6}"/>
    <dgm:cxn modelId="{DC696CA9-5825-4489-A852-8C676340A26C}" type="presOf" srcId="{D449949F-CBC9-44E1-A514-17CCF2F4C529}" destId="{59EBF11B-F1AB-42B6-B8F5-D6A1B1B8C171}" srcOrd="0" destOrd="0" presId="urn:microsoft.com/office/officeart/2005/8/layout/vList6"/>
    <dgm:cxn modelId="{6BD4A9D2-6226-4B7A-89A7-80DAFB4C44B2}" srcId="{1892AE80-4EE2-4EF9-B075-A549953052FE}" destId="{D449949F-CBC9-44E1-A514-17CCF2F4C529}" srcOrd="0" destOrd="0" parTransId="{62BEADB5-00D4-44C2-BE2F-FBD603D18ED1}" sibTransId="{66D5DB16-47D2-4943-B5CB-374C1FABC6B9}"/>
    <dgm:cxn modelId="{1B04E1E8-F13D-46CB-A418-773AE405FD3B}" type="presOf" srcId="{1714E111-6930-4F95-A9F1-882B4BF3761F}" destId="{A1BC5F37-729C-45EF-9065-2B3FE68556A5}" srcOrd="0" destOrd="0" presId="urn:microsoft.com/office/officeart/2005/8/layout/vList6"/>
    <dgm:cxn modelId="{D799E09E-DA94-41EC-AA18-C1DEB973C8BF}" type="presParOf" srcId="{6E455929-EF7F-4E70-90B2-9A8A89428227}" destId="{6184344E-0E52-486D-AF34-313E5D8EFC5F}" srcOrd="0" destOrd="0" presId="urn:microsoft.com/office/officeart/2005/8/layout/vList6"/>
    <dgm:cxn modelId="{6F481FC4-F4D6-4122-8B87-892387AF0E1F}" type="presParOf" srcId="{6184344E-0E52-486D-AF34-313E5D8EFC5F}" destId="{53A71B0F-3802-437E-AD5B-8393EC7BA714}" srcOrd="0" destOrd="0" presId="urn:microsoft.com/office/officeart/2005/8/layout/vList6"/>
    <dgm:cxn modelId="{89F52671-0FF5-4E92-AF67-D4F3EC375761}" type="presParOf" srcId="{6184344E-0E52-486D-AF34-313E5D8EFC5F}" destId="{A1BC5F37-729C-45EF-9065-2B3FE68556A5}" srcOrd="1" destOrd="0" presId="urn:microsoft.com/office/officeart/2005/8/layout/vList6"/>
    <dgm:cxn modelId="{C79493E3-7825-44A8-BCB0-3B531B866484}" type="presParOf" srcId="{6E455929-EF7F-4E70-90B2-9A8A89428227}" destId="{733A789E-AEAA-47B9-B172-38BEC36B387B}" srcOrd="1" destOrd="0" presId="urn:microsoft.com/office/officeart/2005/8/layout/vList6"/>
    <dgm:cxn modelId="{405A9A71-A767-46C3-96EC-166F816A7623}" type="presParOf" srcId="{6E455929-EF7F-4E70-90B2-9A8A89428227}" destId="{DA27446B-4CF3-45CC-BC22-48DD49D16EC9}" srcOrd="2" destOrd="0" presId="urn:microsoft.com/office/officeart/2005/8/layout/vList6"/>
    <dgm:cxn modelId="{631614BD-0C31-4A2A-B8D4-6E80E06212CF}" type="presParOf" srcId="{DA27446B-4CF3-45CC-BC22-48DD49D16EC9}" destId="{CF7FD100-807E-4704-A880-99F9B78B26D8}" srcOrd="0" destOrd="0" presId="urn:microsoft.com/office/officeart/2005/8/layout/vList6"/>
    <dgm:cxn modelId="{A2FBBB4B-2350-43A9-800B-9A44E38AE30E}" type="presParOf" srcId="{DA27446B-4CF3-45CC-BC22-48DD49D16EC9}" destId="{59EBF11B-F1AB-42B6-B8F5-D6A1B1B8C17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2F0DC-18B0-46B0-BD91-B730B2C3E89A}">
      <dsp:nvSpPr>
        <dsp:cNvPr id="0" name=""/>
        <dsp:cNvSpPr/>
      </dsp:nvSpPr>
      <dsp:spPr>
        <a:xfrm>
          <a:off x="2104615" y="1447210"/>
          <a:ext cx="362768" cy="1169928"/>
        </a:xfrm>
        <a:custGeom>
          <a:avLst/>
          <a:gdLst/>
          <a:ahLst/>
          <a:cxnLst/>
          <a:rect l="0" t="0" r="0" b="0"/>
          <a:pathLst>
            <a:path>
              <a:moveTo>
                <a:pt x="0" y="0"/>
              </a:moveTo>
              <a:lnTo>
                <a:pt x="181384" y="0"/>
              </a:lnTo>
              <a:lnTo>
                <a:pt x="181384" y="1169928"/>
              </a:lnTo>
              <a:lnTo>
                <a:pt x="362768" y="11699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F7F640-D6B7-409F-9333-5A9FF23BEAE2}">
      <dsp:nvSpPr>
        <dsp:cNvPr id="0" name=""/>
        <dsp:cNvSpPr/>
      </dsp:nvSpPr>
      <dsp:spPr>
        <a:xfrm>
          <a:off x="2104615" y="1447210"/>
          <a:ext cx="362768" cy="389976"/>
        </a:xfrm>
        <a:custGeom>
          <a:avLst/>
          <a:gdLst/>
          <a:ahLst/>
          <a:cxnLst/>
          <a:rect l="0" t="0" r="0" b="0"/>
          <a:pathLst>
            <a:path>
              <a:moveTo>
                <a:pt x="0" y="0"/>
              </a:moveTo>
              <a:lnTo>
                <a:pt x="181384" y="0"/>
              </a:lnTo>
              <a:lnTo>
                <a:pt x="181384" y="389976"/>
              </a:lnTo>
              <a:lnTo>
                <a:pt x="362768" y="3899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D19450-E49D-43DD-ABAF-0F441CF9E049}">
      <dsp:nvSpPr>
        <dsp:cNvPr id="0" name=""/>
        <dsp:cNvSpPr/>
      </dsp:nvSpPr>
      <dsp:spPr>
        <a:xfrm>
          <a:off x="2104615" y="1057234"/>
          <a:ext cx="362768" cy="389976"/>
        </a:xfrm>
        <a:custGeom>
          <a:avLst/>
          <a:gdLst/>
          <a:ahLst/>
          <a:cxnLst/>
          <a:rect l="0" t="0" r="0" b="0"/>
          <a:pathLst>
            <a:path>
              <a:moveTo>
                <a:pt x="0" y="389976"/>
              </a:moveTo>
              <a:lnTo>
                <a:pt x="181384" y="389976"/>
              </a:lnTo>
              <a:lnTo>
                <a:pt x="181384" y="0"/>
              </a:lnTo>
              <a:lnTo>
                <a:pt x="36276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66EBDB-372E-44F9-A2A1-1C1FFE39586A}">
      <dsp:nvSpPr>
        <dsp:cNvPr id="0" name=""/>
        <dsp:cNvSpPr/>
      </dsp:nvSpPr>
      <dsp:spPr>
        <a:xfrm>
          <a:off x="2104615" y="277281"/>
          <a:ext cx="362768" cy="1169928"/>
        </a:xfrm>
        <a:custGeom>
          <a:avLst/>
          <a:gdLst/>
          <a:ahLst/>
          <a:cxnLst/>
          <a:rect l="0" t="0" r="0" b="0"/>
          <a:pathLst>
            <a:path>
              <a:moveTo>
                <a:pt x="0" y="1169928"/>
              </a:moveTo>
              <a:lnTo>
                <a:pt x="181384" y="1169928"/>
              </a:lnTo>
              <a:lnTo>
                <a:pt x="181384" y="0"/>
              </a:lnTo>
              <a:lnTo>
                <a:pt x="36276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01928A-DF7E-4BB9-BE70-51CFD7262651}">
      <dsp:nvSpPr>
        <dsp:cNvPr id="0" name=""/>
        <dsp:cNvSpPr/>
      </dsp:nvSpPr>
      <dsp:spPr>
        <a:xfrm>
          <a:off x="290772" y="1170599"/>
          <a:ext cx="1813842" cy="5532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Long Input Prompt</a:t>
          </a:r>
        </a:p>
      </dsp:txBody>
      <dsp:txXfrm>
        <a:off x="290772" y="1170599"/>
        <a:ext cx="1813842" cy="553222"/>
      </dsp:txXfrm>
    </dsp:sp>
    <dsp:sp modelId="{72C0A1B0-960F-4922-B290-CC3C446095F7}">
      <dsp:nvSpPr>
        <dsp:cNvPr id="0" name=""/>
        <dsp:cNvSpPr/>
      </dsp:nvSpPr>
      <dsp:spPr>
        <a:xfrm>
          <a:off x="2467384" y="670"/>
          <a:ext cx="1813842" cy="5532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System Prompt</a:t>
          </a:r>
        </a:p>
      </dsp:txBody>
      <dsp:txXfrm>
        <a:off x="2467384" y="670"/>
        <a:ext cx="1813842" cy="553222"/>
      </dsp:txXfrm>
    </dsp:sp>
    <dsp:sp modelId="{F2D1AFFD-139F-46D4-BD25-2E4DD37397ED}">
      <dsp:nvSpPr>
        <dsp:cNvPr id="0" name=""/>
        <dsp:cNvSpPr/>
      </dsp:nvSpPr>
      <dsp:spPr>
        <a:xfrm>
          <a:off x="2467384" y="780623"/>
          <a:ext cx="1813842" cy="5532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Retrieved Documents</a:t>
          </a:r>
        </a:p>
      </dsp:txBody>
      <dsp:txXfrm>
        <a:off x="2467384" y="780623"/>
        <a:ext cx="1813842" cy="553222"/>
      </dsp:txXfrm>
    </dsp:sp>
    <dsp:sp modelId="{63D5EE49-3717-4EF0-9E80-BA67FC55927D}">
      <dsp:nvSpPr>
        <dsp:cNvPr id="0" name=""/>
        <dsp:cNvSpPr/>
      </dsp:nvSpPr>
      <dsp:spPr>
        <a:xfrm>
          <a:off x="2467384" y="1560575"/>
          <a:ext cx="1813842" cy="5532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Chat History</a:t>
          </a:r>
        </a:p>
      </dsp:txBody>
      <dsp:txXfrm>
        <a:off x="2467384" y="1560575"/>
        <a:ext cx="1813842" cy="553222"/>
      </dsp:txXfrm>
    </dsp:sp>
    <dsp:sp modelId="{9D69B93C-8314-493D-9BD4-344C3A1A8996}">
      <dsp:nvSpPr>
        <dsp:cNvPr id="0" name=""/>
        <dsp:cNvSpPr/>
      </dsp:nvSpPr>
      <dsp:spPr>
        <a:xfrm>
          <a:off x="2467384" y="2340528"/>
          <a:ext cx="1813842" cy="5532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User Query</a:t>
          </a:r>
          <a:endParaRPr lang="en-US" sz="1800" kern="1200" dirty="0"/>
        </a:p>
      </dsp:txBody>
      <dsp:txXfrm>
        <a:off x="2467384" y="2340528"/>
        <a:ext cx="1813842" cy="5532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43013-C896-40B0-A5F8-76CD336FA1A9}">
      <dsp:nvSpPr>
        <dsp:cNvPr id="0" name=""/>
        <dsp:cNvSpPr/>
      </dsp:nvSpPr>
      <dsp:spPr>
        <a:xfrm>
          <a:off x="303901" y="0"/>
          <a:ext cx="2064741" cy="5161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Full Prefill</a:t>
          </a:r>
        </a:p>
      </dsp:txBody>
      <dsp:txXfrm>
        <a:off x="319020" y="15119"/>
        <a:ext cx="2034503" cy="485947"/>
      </dsp:txXfrm>
    </dsp:sp>
    <dsp:sp modelId="{02C06725-C4B4-452C-8635-05F497499349}">
      <dsp:nvSpPr>
        <dsp:cNvPr id="0" name=""/>
        <dsp:cNvSpPr/>
      </dsp:nvSpPr>
      <dsp:spPr>
        <a:xfrm rot="5400000">
          <a:off x="1291106" y="561351"/>
          <a:ext cx="90332" cy="9033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B62C12-D238-4C15-A6BE-3D011BC56A45}">
      <dsp:nvSpPr>
        <dsp:cNvPr id="0" name=""/>
        <dsp:cNvSpPr/>
      </dsp:nvSpPr>
      <dsp:spPr>
        <a:xfrm>
          <a:off x="303901" y="696850"/>
          <a:ext cx="2064741" cy="51618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Prompt</a:t>
          </a:r>
        </a:p>
      </dsp:txBody>
      <dsp:txXfrm>
        <a:off x="319020" y="711969"/>
        <a:ext cx="2034503" cy="485947"/>
      </dsp:txXfrm>
    </dsp:sp>
    <dsp:sp modelId="{4DCE66B7-1E62-4519-B4C3-464B41BF5CD1}">
      <dsp:nvSpPr>
        <dsp:cNvPr id="0" name=""/>
        <dsp:cNvSpPr/>
      </dsp:nvSpPr>
      <dsp:spPr>
        <a:xfrm rot="5400000">
          <a:off x="1291106" y="1258202"/>
          <a:ext cx="90332" cy="9033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83F396-F9D5-4646-9FDA-611BE6584E2E}">
      <dsp:nvSpPr>
        <dsp:cNvPr id="0" name=""/>
        <dsp:cNvSpPr/>
      </dsp:nvSpPr>
      <dsp:spPr>
        <a:xfrm>
          <a:off x="303901" y="1393700"/>
          <a:ext cx="2064741" cy="51618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KV Cache</a:t>
          </a:r>
        </a:p>
      </dsp:txBody>
      <dsp:txXfrm>
        <a:off x="319020" y="1408819"/>
        <a:ext cx="2034503" cy="485947"/>
      </dsp:txXfrm>
    </dsp:sp>
    <dsp:sp modelId="{99833648-B9B1-4CE2-9A09-E3F696258B99}">
      <dsp:nvSpPr>
        <dsp:cNvPr id="0" name=""/>
        <dsp:cNvSpPr/>
      </dsp:nvSpPr>
      <dsp:spPr>
        <a:xfrm rot="5400000">
          <a:off x="1291106" y="1955052"/>
          <a:ext cx="90332" cy="9033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9584C7-E07F-4EE5-9133-254023ABC3B7}">
      <dsp:nvSpPr>
        <dsp:cNvPr id="0" name=""/>
        <dsp:cNvSpPr/>
      </dsp:nvSpPr>
      <dsp:spPr>
        <a:xfrm>
          <a:off x="303901" y="2090551"/>
          <a:ext cx="2064741" cy="51618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Hidden State</a:t>
          </a:r>
          <a:endParaRPr lang="en-US" sz="1500" kern="1200" dirty="0"/>
        </a:p>
      </dsp:txBody>
      <dsp:txXfrm>
        <a:off x="319020" y="2105670"/>
        <a:ext cx="2034503" cy="485947"/>
      </dsp:txXfrm>
    </dsp:sp>
    <dsp:sp modelId="{25B89DD4-8DCF-49A5-9D13-A65AA79C5A2F}">
      <dsp:nvSpPr>
        <dsp:cNvPr id="0" name=""/>
        <dsp:cNvSpPr/>
      </dsp:nvSpPr>
      <dsp:spPr>
        <a:xfrm rot="5400000">
          <a:off x="1291106" y="2651902"/>
          <a:ext cx="90332" cy="9033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94428E-26C7-4CE0-8C32-ECF2C7C3EF84}">
      <dsp:nvSpPr>
        <dsp:cNvPr id="0" name=""/>
        <dsp:cNvSpPr/>
      </dsp:nvSpPr>
      <dsp:spPr>
        <a:xfrm>
          <a:off x="303901" y="2787401"/>
          <a:ext cx="2064741" cy="51618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First Token</a:t>
          </a:r>
          <a:endParaRPr lang="en-US" sz="1500" kern="1200" dirty="0"/>
        </a:p>
      </dsp:txBody>
      <dsp:txXfrm>
        <a:off x="319020" y="2802520"/>
        <a:ext cx="2034503" cy="485947"/>
      </dsp:txXfrm>
    </dsp:sp>
    <dsp:sp modelId="{EA6CBCD9-26A5-430A-AE1D-B12B65FC7D52}">
      <dsp:nvSpPr>
        <dsp:cNvPr id="0" name=""/>
        <dsp:cNvSpPr/>
      </dsp:nvSpPr>
      <dsp:spPr>
        <a:xfrm>
          <a:off x="2657707" y="0"/>
          <a:ext cx="2064741" cy="5161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Remote Fetch</a:t>
          </a:r>
        </a:p>
      </dsp:txBody>
      <dsp:txXfrm>
        <a:off x="2672826" y="15119"/>
        <a:ext cx="2034503" cy="485947"/>
      </dsp:txXfrm>
    </dsp:sp>
    <dsp:sp modelId="{0E5ED8D3-55B8-405A-86E2-13D131AB0527}">
      <dsp:nvSpPr>
        <dsp:cNvPr id="0" name=""/>
        <dsp:cNvSpPr/>
      </dsp:nvSpPr>
      <dsp:spPr>
        <a:xfrm rot="5400000">
          <a:off x="3644912" y="561351"/>
          <a:ext cx="90332" cy="9033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EF9BFA-2728-4F46-95D7-D49A6D4B30F0}">
      <dsp:nvSpPr>
        <dsp:cNvPr id="0" name=""/>
        <dsp:cNvSpPr/>
      </dsp:nvSpPr>
      <dsp:spPr>
        <a:xfrm>
          <a:off x="2657707" y="696850"/>
          <a:ext cx="2064741" cy="51618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Cached KV Only</a:t>
          </a:r>
        </a:p>
      </dsp:txBody>
      <dsp:txXfrm>
        <a:off x="2672826" y="711969"/>
        <a:ext cx="2034503" cy="485947"/>
      </dsp:txXfrm>
    </dsp:sp>
    <dsp:sp modelId="{C828E434-70A3-4B15-89DD-7D94D41EB809}">
      <dsp:nvSpPr>
        <dsp:cNvPr id="0" name=""/>
        <dsp:cNvSpPr/>
      </dsp:nvSpPr>
      <dsp:spPr>
        <a:xfrm rot="5400000">
          <a:off x="3644912" y="1258202"/>
          <a:ext cx="90332" cy="9033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936604-1126-4855-9FED-A9C2ECA57CB2}">
      <dsp:nvSpPr>
        <dsp:cNvPr id="0" name=""/>
        <dsp:cNvSpPr/>
      </dsp:nvSpPr>
      <dsp:spPr>
        <a:xfrm>
          <a:off x="2657707" y="1393700"/>
          <a:ext cx="2064741" cy="51618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 One Final Model Setup</a:t>
          </a:r>
        </a:p>
      </dsp:txBody>
      <dsp:txXfrm>
        <a:off x="2672826" y="1408819"/>
        <a:ext cx="2034503" cy="485947"/>
      </dsp:txXfrm>
    </dsp:sp>
    <dsp:sp modelId="{BC5A7BAE-8463-483B-BC64-49E51242EC51}">
      <dsp:nvSpPr>
        <dsp:cNvPr id="0" name=""/>
        <dsp:cNvSpPr/>
      </dsp:nvSpPr>
      <dsp:spPr>
        <a:xfrm rot="5400000">
          <a:off x="3644912" y="1955052"/>
          <a:ext cx="90332" cy="9033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EF2984-D1CF-4A68-9FD7-C9082D21E872}">
      <dsp:nvSpPr>
        <dsp:cNvPr id="0" name=""/>
        <dsp:cNvSpPr/>
      </dsp:nvSpPr>
      <dsp:spPr>
        <a:xfrm>
          <a:off x="2657707" y="2090551"/>
          <a:ext cx="2064741" cy="51618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First Token</a:t>
          </a:r>
          <a:endParaRPr lang="en-US" sz="1500" kern="1200" dirty="0"/>
        </a:p>
      </dsp:txBody>
      <dsp:txXfrm>
        <a:off x="2672826" y="2105670"/>
        <a:ext cx="2034503" cy="4859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A94CE-ABCA-4993-924D-66A72918C30B}">
      <dsp:nvSpPr>
        <dsp:cNvPr id="0" name=""/>
        <dsp:cNvSpPr/>
      </dsp:nvSpPr>
      <dsp:spPr>
        <a:xfrm rot="5400000">
          <a:off x="-120164" y="120959"/>
          <a:ext cx="801094" cy="56076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Input prompt</a:t>
          </a:r>
        </a:p>
      </dsp:txBody>
      <dsp:txXfrm rot="-5400000">
        <a:off x="1" y="281178"/>
        <a:ext cx="560765" cy="240329"/>
      </dsp:txXfrm>
    </dsp:sp>
    <dsp:sp modelId="{5B513E2B-7E7D-4CFE-8A1B-08504E126070}">
      <dsp:nvSpPr>
        <dsp:cNvPr id="0" name=""/>
        <dsp:cNvSpPr/>
      </dsp:nvSpPr>
      <dsp:spPr>
        <a:xfrm rot="5400000">
          <a:off x="2089232" y="-1527671"/>
          <a:ext cx="520711" cy="357764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x₁, x₂, …, xₙ</a:t>
          </a:r>
        </a:p>
        <a:p>
          <a:pPr marL="114300" lvl="1" indent="-114300" algn="l" defTabSz="622300">
            <a:lnSpc>
              <a:spcPct val="90000"/>
            </a:lnSpc>
            <a:spcBef>
              <a:spcPct val="0"/>
            </a:spcBef>
            <a:spcAft>
              <a:spcPct val="15000"/>
            </a:spcAft>
            <a:buChar char="•"/>
          </a:pPr>
          <a:r>
            <a:rPr lang="en-US" sz="1400" kern="1200" dirty="0"/>
            <a:t>Long-context input tokens</a:t>
          </a:r>
        </a:p>
      </dsp:txBody>
      <dsp:txXfrm rot="-5400000">
        <a:off x="560766" y="26214"/>
        <a:ext cx="3552226" cy="469873"/>
      </dsp:txXfrm>
    </dsp:sp>
    <dsp:sp modelId="{11CB135D-7EE3-47F6-BC80-1412DE782FF1}">
      <dsp:nvSpPr>
        <dsp:cNvPr id="0" name=""/>
        <dsp:cNvSpPr/>
      </dsp:nvSpPr>
      <dsp:spPr>
        <a:xfrm rot="5400000">
          <a:off x="-120164" y="778745"/>
          <a:ext cx="801094" cy="56076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Prefill</a:t>
          </a:r>
        </a:p>
      </dsp:txBody>
      <dsp:txXfrm rot="-5400000">
        <a:off x="1" y="938964"/>
        <a:ext cx="560765" cy="240329"/>
      </dsp:txXfrm>
    </dsp:sp>
    <dsp:sp modelId="{6D787D54-FA18-46B4-9B8D-650B3E785166}">
      <dsp:nvSpPr>
        <dsp:cNvPr id="0" name=""/>
        <dsp:cNvSpPr/>
      </dsp:nvSpPr>
      <dsp:spPr>
        <a:xfrm rot="5400000">
          <a:off x="2089232" y="-869885"/>
          <a:ext cx="520711" cy="357764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None/>
          </a:pPr>
          <a:r>
            <a:rPr lang="en-US" sz="1400" kern="1200" dirty="0"/>
            <a:t>Read the entire prompt</a:t>
          </a:r>
        </a:p>
        <a:p>
          <a:pPr marL="114300" lvl="1" indent="-114300" algn="l" defTabSz="622300">
            <a:lnSpc>
              <a:spcPct val="90000"/>
            </a:lnSpc>
            <a:spcBef>
              <a:spcPct val="0"/>
            </a:spcBef>
            <a:spcAft>
              <a:spcPct val="15000"/>
            </a:spcAft>
            <a:buNone/>
          </a:pPr>
          <a:r>
            <a:rPr lang="en-US" sz="1400" kern="1200" dirty="0"/>
            <a:t>Parallel over input tokens</a:t>
          </a:r>
        </a:p>
      </dsp:txBody>
      <dsp:txXfrm rot="-5400000">
        <a:off x="560766" y="684000"/>
        <a:ext cx="3552226" cy="469873"/>
      </dsp:txXfrm>
    </dsp:sp>
    <dsp:sp modelId="{52AFA599-72B2-47B8-81B6-56BAA30507D6}">
      <dsp:nvSpPr>
        <dsp:cNvPr id="0" name=""/>
        <dsp:cNvSpPr/>
      </dsp:nvSpPr>
      <dsp:spPr>
        <a:xfrm rot="5400000">
          <a:off x="-120164" y="1436530"/>
          <a:ext cx="801094" cy="56076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First token</a:t>
          </a:r>
        </a:p>
      </dsp:txBody>
      <dsp:txXfrm rot="-5400000">
        <a:off x="1" y="1596749"/>
        <a:ext cx="560765" cy="240329"/>
      </dsp:txXfrm>
    </dsp:sp>
    <dsp:sp modelId="{830EE42D-AA5E-4B70-952D-F3428BB9E8DF}">
      <dsp:nvSpPr>
        <dsp:cNvPr id="0" name=""/>
        <dsp:cNvSpPr/>
      </dsp:nvSpPr>
      <dsp:spPr>
        <a:xfrm rot="5400000">
          <a:off x="2089232" y="-212100"/>
          <a:ext cx="520711" cy="357764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None/>
          </a:pPr>
          <a:r>
            <a:rPr lang="en-US" sz="1400" kern="1200" dirty="0"/>
            <a:t>Generate y₁</a:t>
          </a:r>
        </a:p>
        <a:p>
          <a:pPr marL="114300" lvl="1" indent="-114300" algn="l" defTabSz="622300">
            <a:lnSpc>
              <a:spcPct val="90000"/>
            </a:lnSpc>
            <a:spcBef>
              <a:spcPct val="0"/>
            </a:spcBef>
            <a:spcAft>
              <a:spcPct val="15000"/>
            </a:spcAft>
            <a:buNone/>
          </a:pPr>
          <a:r>
            <a:rPr lang="en-US" sz="1400" kern="1200" dirty="0"/>
            <a:t>TTFT ends here</a:t>
          </a:r>
        </a:p>
      </dsp:txBody>
      <dsp:txXfrm rot="-5400000">
        <a:off x="560766" y="1341785"/>
        <a:ext cx="3552226" cy="469873"/>
      </dsp:txXfrm>
    </dsp:sp>
    <dsp:sp modelId="{2C40DC1F-E9B3-41E3-B652-8325C7C38149}">
      <dsp:nvSpPr>
        <dsp:cNvPr id="0" name=""/>
        <dsp:cNvSpPr/>
      </dsp:nvSpPr>
      <dsp:spPr>
        <a:xfrm rot="5400000">
          <a:off x="-120164" y="2094316"/>
          <a:ext cx="801094" cy="56076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Decode</a:t>
          </a:r>
        </a:p>
      </dsp:txBody>
      <dsp:txXfrm rot="-5400000">
        <a:off x="1" y="2254535"/>
        <a:ext cx="560765" cy="240329"/>
      </dsp:txXfrm>
    </dsp:sp>
    <dsp:sp modelId="{63A1D5DC-EC51-43DA-9026-2CA899D7AC61}">
      <dsp:nvSpPr>
        <dsp:cNvPr id="0" name=""/>
        <dsp:cNvSpPr/>
      </dsp:nvSpPr>
      <dsp:spPr>
        <a:xfrm rot="5400000">
          <a:off x="2089232" y="445685"/>
          <a:ext cx="520711" cy="357764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None/>
          </a:pPr>
          <a:r>
            <a:rPr lang="en-US" sz="1400" kern="1200" dirty="0"/>
            <a:t>y₂ → y₃ → y₄ → …</a:t>
          </a:r>
        </a:p>
        <a:p>
          <a:pPr marL="114300" lvl="1" indent="-114300" algn="l" defTabSz="622300">
            <a:lnSpc>
              <a:spcPct val="90000"/>
            </a:lnSpc>
            <a:spcBef>
              <a:spcPct val="0"/>
            </a:spcBef>
            <a:spcAft>
              <a:spcPct val="15000"/>
            </a:spcAft>
            <a:buNone/>
          </a:pPr>
          <a:r>
            <a:rPr lang="en-US" sz="1400" kern="1200" dirty="0"/>
            <a:t>Sequential token generation</a:t>
          </a:r>
        </a:p>
      </dsp:txBody>
      <dsp:txXfrm rot="-5400000">
        <a:off x="560766" y="1999571"/>
        <a:ext cx="3552226" cy="469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78F7B-B2CA-408D-A95B-458A4399C8DD}">
      <dsp:nvSpPr>
        <dsp:cNvPr id="0" name=""/>
        <dsp:cNvSpPr/>
      </dsp:nvSpPr>
      <dsp:spPr>
        <a:xfrm rot="16200000">
          <a:off x="-711237" y="711726"/>
          <a:ext cx="2695516" cy="127206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6628" bIns="0" numCol="1" spcCol="1270" anchor="t" anchorCtr="0">
          <a:noAutofit/>
        </a:bodyPr>
        <a:lstStyle/>
        <a:p>
          <a:pPr marL="0" lvl="0" indent="0" algn="l" defTabSz="889000">
            <a:lnSpc>
              <a:spcPct val="90000"/>
            </a:lnSpc>
            <a:spcBef>
              <a:spcPct val="0"/>
            </a:spcBef>
            <a:spcAft>
              <a:spcPct val="35000"/>
            </a:spcAft>
            <a:buNone/>
          </a:pPr>
          <a:r>
            <a:rPr lang="en-US" sz="2000" kern="1200" dirty="0"/>
            <a:t>Short Prompts</a:t>
          </a:r>
        </a:p>
        <a:p>
          <a:pPr marL="171450" lvl="1" indent="-171450" algn="l" defTabSz="711200">
            <a:lnSpc>
              <a:spcPct val="90000"/>
            </a:lnSpc>
            <a:spcBef>
              <a:spcPct val="0"/>
            </a:spcBef>
            <a:spcAft>
              <a:spcPct val="15000"/>
            </a:spcAft>
            <a:buChar char="•"/>
          </a:pPr>
          <a:r>
            <a:rPr lang="en-US" sz="1600" kern="1200" dirty="0"/>
            <a:t>100 tokens</a:t>
          </a:r>
        </a:p>
        <a:p>
          <a:pPr marL="171450" lvl="1" indent="-171450" algn="l" defTabSz="711200">
            <a:lnSpc>
              <a:spcPct val="90000"/>
            </a:lnSpc>
            <a:spcBef>
              <a:spcPct val="0"/>
            </a:spcBef>
            <a:spcAft>
              <a:spcPct val="15000"/>
            </a:spcAft>
            <a:buChar char="•"/>
          </a:pPr>
          <a:r>
            <a:rPr lang="en-US" sz="1600" kern="1200"/>
            <a:t>Fast Prefill</a:t>
          </a:r>
          <a:endParaRPr lang="en-US" sz="1600" kern="1200" dirty="0"/>
        </a:p>
      </dsp:txBody>
      <dsp:txXfrm rot="5400000">
        <a:off x="489" y="539103"/>
        <a:ext cx="1272063" cy="1617310"/>
      </dsp:txXfrm>
    </dsp:sp>
    <dsp:sp modelId="{4B0D7259-D37D-430E-A360-7778896EEFD9}">
      <dsp:nvSpPr>
        <dsp:cNvPr id="0" name=""/>
        <dsp:cNvSpPr/>
      </dsp:nvSpPr>
      <dsp:spPr>
        <a:xfrm rot="16200000">
          <a:off x="656230" y="711726"/>
          <a:ext cx="2695516" cy="127206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6628" bIns="0" numCol="1" spcCol="1270" anchor="t" anchorCtr="0">
          <a:noAutofit/>
        </a:bodyPr>
        <a:lstStyle/>
        <a:p>
          <a:pPr marL="0" lvl="0" indent="0" algn="l" defTabSz="889000">
            <a:lnSpc>
              <a:spcPct val="90000"/>
            </a:lnSpc>
            <a:spcBef>
              <a:spcPct val="0"/>
            </a:spcBef>
            <a:spcAft>
              <a:spcPct val="35000"/>
            </a:spcAft>
            <a:buNone/>
          </a:pPr>
          <a:r>
            <a:rPr lang="en-US" sz="2000" kern="1200" dirty="0"/>
            <a:t>Medium Prompts</a:t>
          </a:r>
        </a:p>
        <a:p>
          <a:pPr marL="171450" lvl="1" indent="-171450" algn="l" defTabSz="711200">
            <a:lnSpc>
              <a:spcPct val="90000"/>
            </a:lnSpc>
            <a:spcBef>
              <a:spcPct val="0"/>
            </a:spcBef>
            <a:spcAft>
              <a:spcPct val="15000"/>
            </a:spcAft>
            <a:buChar char="•"/>
          </a:pPr>
          <a:r>
            <a:rPr lang="en-US" sz="1600" kern="1200" dirty="0"/>
            <a:t>5K tokens</a:t>
          </a:r>
        </a:p>
        <a:p>
          <a:pPr marL="171450" lvl="1" indent="-171450" algn="l" defTabSz="711200">
            <a:lnSpc>
              <a:spcPct val="90000"/>
            </a:lnSpc>
            <a:spcBef>
              <a:spcPct val="0"/>
            </a:spcBef>
            <a:spcAft>
              <a:spcPct val="15000"/>
            </a:spcAft>
            <a:buChar char="•"/>
          </a:pPr>
          <a:r>
            <a:rPr lang="en-US" sz="1600" kern="1200" dirty="0"/>
            <a:t>Slower Prefill</a:t>
          </a:r>
        </a:p>
      </dsp:txBody>
      <dsp:txXfrm rot="5400000">
        <a:off x="1367956" y="539103"/>
        <a:ext cx="1272063" cy="1617310"/>
      </dsp:txXfrm>
    </dsp:sp>
    <dsp:sp modelId="{82B8B740-12C2-45EC-99BC-89CD5A471C80}">
      <dsp:nvSpPr>
        <dsp:cNvPr id="0" name=""/>
        <dsp:cNvSpPr/>
      </dsp:nvSpPr>
      <dsp:spPr>
        <a:xfrm rot="16200000">
          <a:off x="2023698" y="711726"/>
          <a:ext cx="2695516" cy="127206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6628" bIns="0" numCol="1" spcCol="1270" anchor="t" anchorCtr="0">
          <a:noAutofit/>
        </a:bodyPr>
        <a:lstStyle/>
        <a:p>
          <a:pPr marL="0" lvl="0" indent="0" algn="l" defTabSz="889000">
            <a:lnSpc>
              <a:spcPct val="90000"/>
            </a:lnSpc>
            <a:spcBef>
              <a:spcPct val="0"/>
            </a:spcBef>
            <a:spcAft>
              <a:spcPct val="35000"/>
            </a:spcAft>
            <a:buNone/>
          </a:pPr>
          <a:r>
            <a:rPr lang="en-US" sz="2000" kern="1200" dirty="0"/>
            <a:t>Long Prompts</a:t>
          </a:r>
        </a:p>
        <a:p>
          <a:pPr marL="171450" lvl="1" indent="-171450" algn="l" defTabSz="711200">
            <a:lnSpc>
              <a:spcPct val="90000"/>
            </a:lnSpc>
            <a:spcBef>
              <a:spcPct val="0"/>
            </a:spcBef>
            <a:spcAft>
              <a:spcPct val="15000"/>
            </a:spcAft>
            <a:buChar char="•"/>
          </a:pPr>
          <a:r>
            <a:rPr lang="en-US" sz="1600" kern="1200" dirty="0"/>
            <a:t>80K tokens</a:t>
          </a:r>
        </a:p>
        <a:p>
          <a:pPr marL="171450" lvl="1" indent="-171450" algn="l" defTabSz="711200">
            <a:lnSpc>
              <a:spcPct val="90000"/>
            </a:lnSpc>
            <a:spcBef>
              <a:spcPct val="0"/>
            </a:spcBef>
            <a:spcAft>
              <a:spcPct val="15000"/>
            </a:spcAft>
            <a:buChar char="•"/>
          </a:pPr>
          <a:r>
            <a:rPr lang="en-US" sz="1600" kern="1200" dirty="0"/>
            <a:t>Very Expensive</a:t>
          </a:r>
        </a:p>
      </dsp:txBody>
      <dsp:txXfrm rot="5400000">
        <a:off x="2735424" y="539103"/>
        <a:ext cx="1272063" cy="1617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2F227-CA7B-4BBC-9154-F200BA2BA662}">
      <dsp:nvSpPr>
        <dsp:cNvPr id="0" name=""/>
        <dsp:cNvSpPr/>
      </dsp:nvSpPr>
      <dsp:spPr>
        <a:xfrm>
          <a:off x="0" y="0"/>
          <a:ext cx="2662812" cy="5289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Prompt tokens: x₁ x₂ x₃ ... xₙ</a:t>
          </a:r>
        </a:p>
      </dsp:txBody>
      <dsp:txXfrm>
        <a:off x="15492" y="15492"/>
        <a:ext cx="2030160" cy="497955"/>
      </dsp:txXfrm>
    </dsp:sp>
    <dsp:sp modelId="{3F423319-F772-4C07-B8E4-C724FB444259}">
      <dsp:nvSpPr>
        <dsp:cNvPr id="0" name=""/>
        <dsp:cNvSpPr/>
      </dsp:nvSpPr>
      <dsp:spPr>
        <a:xfrm>
          <a:off x="198846" y="602402"/>
          <a:ext cx="2662812" cy="5289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Layer 1: </a:t>
          </a:r>
          <a:r>
            <a:rPr lang="nn-NO" sz="1400" kern="1200" dirty="0"/>
            <a:t>K,V K,V K,V ... K,V</a:t>
          </a:r>
          <a:endParaRPr lang="en-US" sz="1400" kern="1200" dirty="0"/>
        </a:p>
      </dsp:txBody>
      <dsp:txXfrm>
        <a:off x="214338" y="617894"/>
        <a:ext cx="2089171" cy="497955"/>
      </dsp:txXfrm>
    </dsp:sp>
    <dsp:sp modelId="{DE074E78-3EC7-45DA-916C-5CE965E9CF3A}">
      <dsp:nvSpPr>
        <dsp:cNvPr id="0" name=""/>
        <dsp:cNvSpPr/>
      </dsp:nvSpPr>
      <dsp:spPr>
        <a:xfrm>
          <a:off x="397692" y="1204805"/>
          <a:ext cx="2662812" cy="5289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da-DK" sz="1400" kern="1200" dirty="0"/>
            <a:t>Layer 2: K,V K,V K,V ... K,V</a:t>
          </a:r>
          <a:endParaRPr lang="en-US" sz="1400" kern="1200" dirty="0"/>
        </a:p>
      </dsp:txBody>
      <dsp:txXfrm>
        <a:off x="413184" y="1220297"/>
        <a:ext cx="2089171" cy="497955"/>
      </dsp:txXfrm>
    </dsp:sp>
    <dsp:sp modelId="{3B47B6AA-0100-4F53-95B9-5CAF513DEF4B}">
      <dsp:nvSpPr>
        <dsp:cNvPr id="0" name=""/>
        <dsp:cNvSpPr/>
      </dsp:nvSpPr>
      <dsp:spPr>
        <a:xfrm>
          <a:off x="596539" y="1807208"/>
          <a:ext cx="2662812" cy="5289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da-DK" sz="1400" kern="1200" dirty="0"/>
            <a:t>Layer L: K,V K,V K,V ... K,V</a:t>
          </a:r>
          <a:endParaRPr lang="en-US" sz="1400" kern="1200" dirty="0"/>
        </a:p>
      </dsp:txBody>
      <dsp:txXfrm>
        <a:off x="612031" y="1822700"/>
        <a:ext cx="2089171" cy="497955"/>
      </dsp:txXfrm>
    </dsp:sp>
    <dsp:sp modelId="{F548A3B2-0233-4C3B-97DC-ECA7D62A17EB}">
      <dsp:nvSpPr>
        <dsp:cNvPr id="0" name=""/>
        <dsp:cNvSpPr/>
      </dsp:nvSpPr>
      <dsp:spPr>
        <a:xfrm>
          <a:off x="795385" y="2409611"/>
          <a:ext cx="2662812" cy="5289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KV Cache</a:t>
          </a:r>
        </a:p>
      </dsp:txBody>
      <dsp:txXfrm>
        <a:off x="810877" y="2425103"/>
        <a:ext cx="2089171" cy="497955"/>
      </dsp:txXfrm>
    </dsp:sp>
    <dsp:sp modelId="{E92AAA60-3740-4B36-88C9-5C74AD9457CD}">
      <dsp:nvSpPr>
        <dsp:cNvPr id="0" name=""/>
        <dsp:cNvSpPr/>
      </dsp:nvSpPr>
      <dsp:spPr>
        <a:xfrm>
          <a:off x="2319001" y="386419"/>
          <a:ext cx="343810" cy="34381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396358" y="386419"/>
        <a:ext cx="189096" cy="258717"/>
      </dsp:txXfrm>
    </dsp:sp>
    <dsp:sp modelId="{32F924CD-82C4-40AE-AB6E-3DB0440D98B3}">
      <dsp:nvSpPr>
        <dsp:cNvPr id="0" name=""/>
        <dsp:cNvSpPr/>
      </dsp:nvSpPr>
      <dsp:spPr>
        <a:xfrm>
          <a:off x="2517848" y="988822"/>
          <a:ext cx="343810" cy="34381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595205" y="988822"/>
        <a:ext cx="189096" cy="258717"/>
      </dsp:txXfrm>
    </dsp:sp>
    <dsp:sp modelId="{76A8CABA-2237-4D8C-90FE-BE1186FB174F}">
      <dsp:nvSpPr>
        <dsp:cNvPr id="0" name=""/>
        <dsp:cNvSpPr/>
      </dsp:nvSpPr>
      <dsp:spPr>
        <a:xfrm>
          <a:off x="2716694" y="1582409"/>
          <a:ext cx="343810" cy="34381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794051" y="1582409"/>
        <a:ext cx="189096" cy="258717"/>
      </dsp:txXfrm>
    </dsp:sp>
    <dsp:sp modelId="{0D33DABD-231A-4079-956B-9F44D06E2F57}">
      <dsp:nvSpPr>
        <dsp:cNvPr id="0" name=""/>
        <dsp:cNvSpPr/>
      </dsp:nvSpPr>
      <dsp:spPr>
        <a:xfrm>
          <a:off x="2915541" y="2190689"/>
          <a:ext cx="343810" cy="34381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992898" y="2190689"/>
        <a:ext cx="189096" cy="2587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FF857-0039-4985-97F5-5E8A840E0A8B}">
      <dsp:nvSpPr>
        <dsp:cNvPr id="0" name=""/>
        <dsp:cNvSpPr/>
      </dsp:nvSpPr>
      <dsp:spPr>
        <a:xfrm>
          <a:off x="1389" y="399080"/>
          <a:ext cx="1355131"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Request A</a:t>
          </a:r>
        </a:p>
      </dsp:txBody>
      <dsp:txXfrm>
        <a:off x="1389" y="399080"/>
        <a:ext cx="1355131" cy="489600"/>
      </dsp:txXfrm>
    </dsp:sp>
    <dsp:sp modelId="{CCD3DDCD-90A8-4967-A817-0E583D692467}">
      <dsp:nvSpPr>
        <dsp:cNvPr id="0" name=""/>
        <dsp:cNvSpPr/>
      </dsp:nvSpPr>
      <dsp:spPr>
        <a:xfrm>
          <a:off x="1389" y="888680"/>
          <a:ext cx="1355131" cy="14932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System Prompt</a:t>
          </a:r>
        </a:p>
        <a:p>
          <a:pPr marL="171450" lvl="1" indent="-171450" algn="l" defTabSz="755650">
            <a:lnSpc>
              <a:spcPct val="90000"/>
            </a:lnSpc>
            <a:spcBef>
              <a:spcPct val="0"/>
            </a:spcBef>
            <a:spcAft>
              <a:spcPct val="15000"/>
            </a:spcAft>
            <a:buChar char="•"/>
          </a:pPr>
          <a:r>
            <a:rPr lang="en-US" sz="1700" kern="1200" dirty="0"/>
            <a:t>Long Document</a:t>
          </a:r>
        </a:p>
        <a:p>
          <a:pPr marL="171450" lvl="1" indent="-171450" algn="l" defTabSz="755650">
            <a:lnSpc>
              <a:spcPct val="90000"/>
            </a:lnSpc>
            <a:spcBef>
              <a:spcPct val="0"/>
            </a:spcBef>
            <a:spcAft>
              <a:spcPct val="15000"/>
            </a:spcAft>
            <a:buChar char="•"/>
          </a:pPr>
          <a:r>
            <a:rPr lang="en-US" sz="1700" kern="1200" dirty="0"/>
            <a:t>Question A</a:t>
          </a:r>
        </a:p>
      </dsp:txBody>
      <dsp:txXfrm>
        <a:off x="1389" y="888680"/>
        <a:ext cx="1355131" cy="1493279"/>
      </dsp:txXfrm>
    </dsp:sp>
    <dsp:sp modelId="{6F2191C6-F74D-4948-9498-7CF8CFCA85BF}">
      <dsp:nvSpPr>
        <dsp:cNvPr id="0" name=""/>
        <dsp:cNvSpPr/>
      </dsp:nvSpPr>
      <dsp:spPr>
        <a:xfrm>
          <a:off x="1546239" y="399080"/>
          <a:ext cx="1355131"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Request B</a:t>
          </a:r>
        </a:p>
      </dsp:txBody>
      <dsp:txXfrm>
        <a:off x="1546239" y="399080"/>
        <a:ext cx="1355131" cy="489600"/>
      </dsp:txXfrm>
    </dsp:sp>
    <dsp:sp modelId="{78691780-56AB-446D-AC4E-3965FD0819BF}">
      <dsp:nvSpPr>
        <dsp:cNvPr id="0" name=""/>
        <dsp:cNvSpPr/>
      </dsp:nvSpPr>
      <dsp:spPr>
        <a:xfrm>
          <a:off x="1546239" y="888680"/>
          <a:ext cx="1355131" cy="14932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System Prompt</a:t>
          </a:r>
        </a:p>
        <a:p>
          <a:pPr marL="171450" lvl="1" indent="-171450" algn="l" defTabSz="755650">
            <a:lnSpc>
              <a:spcPct val="90000"/>
            </a:lnSpc>
            <a:spcBef>
              <a:spcPct val="0"/>
            </a:spcBef>
            <a:spcAft>
              <a:spcPct val="15000"/>
            </a:spcAft>
            <a:buChar char="•"/>
          </a:pPr>
          <a:r>
            <a:rPr lang="en-US" sz="1700" kern="1200" dirty="0"/>
            <a:t>Long Document</a:t>
          </a:r>
        </a:p>
        <a:p>
          <a:pPr marL="171450" lvl="1" indent="-171450" algn="l" defTabSz="755650">
            <a:lnSpc>
              <a:spcPct val="90000"/>
            </a:lnSpc>
            <a:spcBef>
              <a:spcPct val="0"/>
            </a:spcBef>
            <a:spcAft>
              <a:spcPct val="15000"/>
            </a:spcAft>
            <a:buChar char="•"/>
          </a:pPr>
          <a:r>
            <a:rPr lang="en-US" sz="1700" kern="1200" dirty="0"/>
            <a:t>Question B</a:t>
          </a:r>
        </a:p>
      </dsp:txBody>
      <dsp:txXfrm>
        <a:off x="1546239" y="888680"/>
        <a:ext cx="1355131" cy="1493279"/>
      </dsp:txXfrm>
    </dsp:sp>
    <dsp:sp modelId="{A425CB40-9220-4F32-84B6-C3A416FC392D}">
      <dsp:nvSpPr>
        <dsp:cNvPr id="0" name=""/>
        <dsp:cNvSpPr/>
      </dsp:nvSpPr>
      <dsp:spPr>
        <a:xfrm>
          <a:off x="3091089" y="399080"/>
          <a:ext cx="1355131"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Request C</a:t>
          </a:r>
        </a:p>
      </dsp:txBody>
      <dsp:txXfrm>
        <a:off x="3091089" y="399080"/>
        <a:ext cx="1355131" cy="489600"/>
      </dsp:txXfrm>
    </dsp:sp>
    <dsp:sp modelId="{2E5319B9-FF6F-4EE3-88CF-2A4E954D9693}">
      <dsp:nvSpPr>
        <dsp:cNvPr id="0" name=""/>
        <dsp:cNvSpPr/>
      </dsp:nvSpPr>
      <dsp:spPr>
        <a:xfrm>
          <a:off x="3091089" y="888680"/>
          <a:ext cx="1355131" cy="14932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System Prompt</a:t>
          </a:r>
        </a:p>
        <a:p>
          <a:pPr marL="171450" lvl="1" indent="-171450" algn="l" defTabSz="755650">
            <a:lnSpc>
              <a:spcPct val="90000"/>
            </a:lnSpc>
            <a:spcBef>
              <a:spcPct val="0"/>
            </a:spcBef>
            <a:spcAft>
              <a:spcPct val="15000"/>
            </a:spcAft>
            <a:buChar char="•"/>
          </a:pPr>
          <a:r>
            <a:rPr lang="en-US" sz="1700" kern="1200" dirty="0"/>
            <a:t>Long Document</a:t>
          </a:r>
        </a:p>
        <a:p>
          <a:pPr marL="171450" lvl="1" indent="-171450" algn="l" defTabSz="755650">
            <a:lnSpc>
              <a:spcPct val="90000"/>
            </a:lnSpc>
            <a:spcBef>
              <a:spcPct val="0"/>
            </a:spcBef>
            <a:spcAft>
              <a:spcPct val="15000"/>
            </a:spcAft>
            <a:buChar char="•"/>
          </a:pPr>
          <a:r>
            <a:rPr lang="en-US" sz="1700" kern="1200" dirty="0"/>
            <a:t>Question C</a:t>
          </a:r>
        </a:p>
      </dsp:txBody>
      <dsp:txXfrm>
        <a:off x="3091089" y="888680"/>
        <a:ext cx="1355131" cy="14932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5A544-7C8D-472D-9EAA-B917FDBAB528}">
      <dsp:nvSpPr>
        <dsp:cNvPr id="0" name=""/>
        <dsp:cNvSpPr/>
      </dsp:nvSpPr>
      <dsp:spPr>
        <a:xfrm>
          <a:off x="1354212" y="743389"/>
          <a:ext cx="947338" cy="91440"/>
        </a:xfrm>
        <a:custGeom>
          <a:avLst/>
          <a:gdLst/>
          <a:ahLst/>
          <a:cxnLst/>
          <a:rect l="0" t="0" r="0" b="0"/>
          <a:pathLst>
            <a:path>
              <a:moveTo>
                <a:pt x="0" y="130303"/>
              </a:moveTo>
              <a:lnTo>
                <a:pt x="947338" y="130303"/>
              </a:lnTo>
              <a:lnTo>
                <a:pt x="947338"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27B568-E9C1-4563-B585-A7DEA3CA4FE6}">
      <dsp:nvSpPr>
        <dsp:cNvPr id="0" name=""/>
        <dsp:cNvSpPr/>
      </dsp:nvSpPr>
      <dsp:spPr>
        <a:xfrm>
          <a:off x="1354212" y="873693"/>
          <a:ext cx="1894676" cy="581936"/>
        </a:xfrm>
        <a:custGeom>
          <a:avLst/>
          <a:gdLst/>
          <a:ahLst/>
          <a:cxnLst/>
          <a:rect l="0" t="0" r="0" b="0"/>
          <a:pathLst>
            <a:path>
              <a:moveTo>
                <a:pt x="0" y="0"/>
              </a:moveTo>
              <a:lnTo>
                <a:pt x="1759342" y="0"/>
              </a:lnTo>
              <a:lnTo>
                <a:pt x="1759342" y="581936"/>
              </a:lnTo>
              <a:lnTo>
                <a:pt x="1894676" y="5819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16923-DF5D-49AB-A69B-059A1D93698A}">
      <dsp:nvSpPr>
        <dsp:cNvPr id="0" name=""/>
        <dsp:cNvSpPr/>
      </dsp:nvSpPr>
      <dsp:spPr>
        <a:xfrm>
          <a:off x="1354212" y="827973"/>
          <a:ext cx="1894676" cy="91440"/>
        </a:xfrm>
        <a:custGeom>
          <a:avLst/>
          <a:gdLst/>
          <a:ahLst/>
          <a:cxnLst/>
          <a:rect l="0" t="0" r="0" b="0"/>
          <a:pathLst>
            <a:path>
              <a:moveTo>
                <a:pt x="0" y="45720"/>
              </a:moveTo>
              <a:lnTo>
                <a:pt x="1894676"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5DF59D-46C0-4740-97A0-5FE2490CF104}">
      <dsp:nvSpPr>
        <dsp:cNvPr id="0" name=""/>
        <dsp:cNvSpPr/>
      </dsp:nvSpPr>
      <dsp:spPr>
        <a:xfrm>
          <a:off x="1354212" y="291757"/>
          <a:ext cx="1894676" cy="581936"/>
        </a:xfrm>
        <a:custGeom>
          <a:avLst/>
          <a:gdLst/>
          <a:ahLst/>
          <a:cxnLst/>
          <a:rect l="0" t="0" r="0" b="0"/>
          <a:pathLst>
            <a:path>
              <a:moveTo>
                <a:pt x="0" y="581936"/>
              </a:moveTo>
              <a:lnTo>
                <a:pt x="1759342" y="581936"/>
              </a:lnTo>
              <a:lnTo>
                <a:pt x="1759342" y="0"/>
              </a:lnTo>
              <a:lnTo>
                <a:pt x="189467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65E431-EAB8-4FFE-8C55-29A9BB0B3726}">
      <dsp:nvSpPr>
        <dsp:cNvPr id="0" name=""/>
        <dsp:cNvSpPr/>
      </dsp:nvSpPr>
      <dsp:spPr>
        <a:xfrm>
          <a:off x="872" y="332778"/>
          <a:ext cx="1353340" cy="10818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Remote KV Cache Store</a:t>
          </a:r>
        </a:p>
      </dsp:txBody>
      <dsp:txXfrm>
        <a:off x="872" y="332778"/>
        <a:ext cx="1353340" cy="1081830"/>
      </dsp:txXfrm>
    </dsp:sp>
    <dsp:sp modelId="{37F5C93F-3F7A-48E3-B7BB-4EDD2AF782E3}">
      <dsp:nvSpPr>
        <dsp:cNvPr id="0" name=""/>
        <dsp:cNvSpPr/>
      </dsp:nvSpPr>
      <dsp:spPr>
        <a:xfrm>
          <a:off x="3248889" y="85372"/>
          <a:ext cx="702667" cy="4127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GPU A</a:t>
          </a:r>
        </a:p>
      </dsp:txBody>
      <dsp:txXfrm>
        <a:off x="3248889" y="85372"/>
        <a:ext cx="702667" cy="412768"/>
      </dsp:txXfrm>
    </dsp:sp>
    <dsp:sp modelId="{123039BB-1347-4D04-9270-3EBFF4069E41}">
      <dsp:nvSpPr>
        <dsp:cNvPr id="0" name=""/>
        <dsp:cNvSpPr/>
      </dsp:nvSpPr>
      <dsp:spPr>
        <a:xfrm>
          <a:off x="3248889" y="667309"/>
          <a:ext cx="702667" cy="4127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GPU B</a:t>
          </a:r>
        </a:p>
      </dsp:txBody>
      <dsp:txXfrm>
        <a:off x="3248889" y="667309"/>
        <a:ext cx="702667" cy="412768"/>
      </dsp:txXfrm>
    </dsp:sp>
    <dsp:sp modelId="{1797AFAF-4054-4E5B-9C95-F86E6BE890E3}">
      <dsp:nvSpPr>
        <dsp:cNvPr id="0" name=""/>
        <dsp:cNvSpPr/>
      </dsp:nvSpPr>
      <dsp:spPr>
        <a:xfrm>
          <a:off x="3248889" y="1249245"/>
          <a:ext cx="702667" cy="4127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GPU C</a:t>
          </a:r>
        </a:p>
      </dsp:txBody>
      <dsp:txXfrm>
        <a:off x="3248889" y="1249245"/>
        <a:ext cx="702667" cy="412768"/>
      </dsp:txXfrm>
    </dsp:sp>
    <dsp:sp modelId="{A68ADAD1-7902-4C91-95DC-94570E3C4CFE}">
      <dsp:nvSpPr>
        <dsp:cNvPr id="0" name=""/>
        <dsp:cNvSpPr/>
      </dsp:nvSpPr>
      <dsp:spPr>
        <a:xfrm>
          <a:off x="1624881" y="244246"/>
          <a:ext cx="1353340" cy="5448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Remote KV Fetch</a:t>
          </a:r>
        </a:p>
      </dsp:txBody>
      <dsp:txXfrm>
        <a:off x="1624881" y="244246"/>
        <a:ext cx="1353340" cy="5448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1BBD6-108C-4E7B-8082-A2FA9E43189B}">
      <dsp:nvSpPr>
        <dsp:cNvPr id="0" name=""/>
        <dsp:cNvSpPr/>
      </dsp:nvSpPr>
      <dsp:spPr>
        <a:xfrm>
          <a:off x="434" y="186575"/>
          <a:ext cx="1943029" cy="4857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Long Prompt</a:t>
          </a:r>
        </a:p>
      </dsp:txBody>
      <dsp:txXfrm>
        <a:off x="14661" y="200802"/>
        <a:ext cx="1914575" cy="457303"/>
      </dsp:txXfrm>
    </dsp:sp>
    <dsp:sp modelId="{7DCB887B-4B1D-435B-A172-38B9FE15F52A}">
      <dsp:nvSpPr>
        <dsp:cNvPr id="0" name=""/>
        <dsp:cNvSpPr/>
      </dsp:nvSpPr>
      <dsp:spPr>
        <a:xfrm rot="5400000">
          <a:off x="929445" y="714836"/>
          <a:ext cx="85007" cy="850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1854BB-B608-48A6-95B7-0D7DE2D0327C}">
      <dsp:nvSpPr>
        <dsp:cNvPr id="0" name=""/>
        <dsp:cNvSpPr/>
      </dsp:nvSpPr>
      <dsp:spPr>
        <a:xfrm>
          <a:off x="434" y="842347"/>
          <a:ext cx="1943029" cy="48575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GPU Prefill</a:t>
          </a:r>
        </a:p>
      </dsp:txBody>
      <dsp:txXfrm>
        <a:off x="14661" y="856574"/>
        <a:ext cx="1914575" cy="457303"/>
      </dsp:txXfrm>
    </dsp:sp>
    <dsp:sp modelId="{6B347421-7242-49CD-ABE4-F44A7991FBAA}">
      <dsp:nvSpPr>
        <dsp:cNvPr id="0" name=""/>
        <dsp:cNvSpPr/>
      </dsp:nvSpPr>
      <dsp:spPr>
        <a:xfrm rot="5400000">
          <a:off x="929445" y="1370608"/>
          <a:ext cx="85007" cy="850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47CF6C-A876-4628-8EA0-D66C760E9C62}">
      <dsp:nvSpPr>
        <dsp:cNvPr id="0" name=""/>
        <dsp:cNvSpPr/>
      </dsp:nvSpPr>
      <dsp:spPr>
        <a:xfrm>
          <a:off x="434" y="1498120"/>
          <a:ext cx="1943029" cy="48575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First Token</a:t>
          </a:r>
        </a:p>
      </dsp:txBody>
      <dsp:txXfrm>
        <a:off x="14661" y="1512347"/>
        <a:ext cx="1914575" cy="457303"/>
      </dsp:txXfrm>
    </dsp:sp>
    <dsp:sp modelId="{696E37AE-85EE-4BFD-A6A6-C4ED65AF0E60}">
      <dsp:nvSpPr>
        <dsp:cNvPr id="0" name=""/>
        <dsp:cNvSpPr/>
      </dsp:nvSpPr>
      <dsp:spPr>
        <a:xfrm>
          <a:off x="2215488" y="186575"/>
          <a:ext cx="1943029" cy="4857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Remote KV Cache</a:t>
          </a:r>
        </a:p>
      </dsp:txBody>
      <dsp:txXfrm>
        <a:off x="2229715" y="200802"/>
        <a:ext cx="1914575" cy="457303"/>
      </dsp:txXfrm>
    </dsp:sp>
    <dsp:sp modelId="{E84209CE-5245-4A29-9B10-A878C6EDA774}">
      <dsp:nvSpPr>
        <dsp:cNvPr id="0" name=""/>
        <dsp:cNvSpPr/>
      </dsp:nvSpPr>
      <dsp:spPr>
        <a:xfrm rot="5400000">
          <a:off x="3144499" y="714836"/>
          <a:ext cx="85007" cy="850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D2BDE8-7362-4093-ABAB-26EC765164D3}">
      <dsp:nvSpPr>
        <dsp:cNvPr id="0" name=""/>
        <dsp:cNvSpPr/>
      </dsp:nvSpPr>
      <dsp:spPr>
        <a:xfrm>
          <a:off x="2215488" y="842347"/>
          <a:ext cx="1943029" cy="48575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Network Fetch</a:t>
          </a:r>
        </a:p>
      </dsp:txBody>
      <dsp:txXfrm>
        <a:off x="2229715" y="856574"/>
        <a:ext cx="1914575" cy="457303"/>
      </dsp:txXfrm>
    </dsp:sp>
    <dsp:sp modelId="{3EE3315D-962C-4228-8CE3-683281F305CB}">
      <dsp:nvSpPr>
        <dsp:cNvPr id="0" name=""/>
        <dsp:cNvSpPr/>
      </dsp:nvSpPr>
      <dsp:spPr>
        <a:xfrm rot="5400000">
          <a:off x="3144499" y="1370608"/>
          <a:ext cx="85007" cy="850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4E6A74-2D28-4661-8698-731A65D257DF}">
      <dsp:nvSpPr>
        <dsp:cNvPr id="0" name=""/>
        <dsp:cNvSpPr/>
      </dsp:nvSpPr>
      <dsp:spPr>
        <a:xfrm>
          <a:off x="2215488" y="1498120"/>
          <a:ext cx="1943029" cy="48575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Decompression</a:t>
          </a:r>
          <a:endParaRPr lang="en-US" sz="2300" kern="1200" dirty="0"/>
        </a:p>
      </dsp:txBody>
      <dsp:txXfrm>
        <a:off x="2229715" y="1512347"/>
        <a:ext cx="1914575" cy="457303"/>
      </dsp:txXfrm>
    </dsp:sp>
    <dsp:sp modelId="{FA9A2D35-8DC4-4364-A25C-9B7FE8C942D9}">
      <dsp:nvSpPr>
        <dsp:cNvPr id="0" name=""/>
        <dsp:cNvSpPr/>
      </dsp:nvSpPr>
      <dsp:spPr>
        <a:xfrm rot="5400000">
          <a:off x="3144499" y="2026381"/>
          <a:ext cx="85007" cy="850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568E95-EC22-4F98-8786-4A5437AE1B18}">
      <dsp:nvSpPr>
        <dsp:cNvPr id="0" name=""/>
        <dsp:cNvSpPr/>
      </dsp:nvSpPr>
      <dsp:spPr>
        <a:xfrm>
          <a:off x="2215488" y="2153892"/>
          <a:ext cx="1943029" cy="48575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First token</a:t>
          </a:r>
        </a:p>
      </dsp:txBody>
      <dsp:txXfrm>
        <a:off x="2229715" y="2168119"/>
        <a:ext cx="1914575" cy="4573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8128F-38C7-4789-86F2-F9BF96544BAF}">
      <dsp:nvSpPr>
        <dsp:cNvPr id="0" name=""/>
        <dsp:cNvSpPr/>
      </dsp:nvSpPr>
      <dsp:spPr>
        <a:xfrm>
          <a:off x="18" y="144583"/>
          <a:ext cx="1755730" cy="6505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GPU D</a:t>
          </a:r>
          <a:r>
            <a:rPr lang="en-US" altLang="zh-CN" sz="1800" kern="1200" dirty="0"/>
            <a:t>ecompression</a:t>
          </a:r>
          <a:endParaRPr lang="en-US" sz="1800" kern="1200" dirty="0"/>
        </a:p>
      </dsp:txBody>
      <dsp:txXfrm>
        <a:off x="18" y="144583"/>
        <a:ext cx="1755730" cy="650572"/>
      </dsp:txXfrm>
    </dsp:sp>
    <dsp:sp modelId="{BE006ED5-040F-4FBE-92BC-0F90C41D110E}">
      <dsp:nvSpPr>
        <dsp:cNvPr id="0" name=""/>
        <dsp:cNvSpPr/>
      </dsp:nvSpPr>
      <dsp:spPr>
        <a:xfrm>
          <a:off x="18" y="795156"/>
          <a:ext cx="1755730" cy="18822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Close to Model</a:t>
          </a:r>
        </a:p>
        <a:p>
          <a:pPr marL="171450" lvl="1" indent="-171450" algn="l" defTabSz="800100">
            <a:lnSpc>
              <a:spcPct val="90000"/>
            </a:lnSpc>
            <a:spcBef>
              <a:spcPct val="0"/>
            </a:spcBef>
            <a:spcAft>
              <a:spcPct val="15000"/>
            </a:spcAft>
            <a:buChar char="•"/>
          </a:pPr>
          <a:r>
            <a:rPr lang="en-US" sz="1800" kern="1200" dirty="0"/>
            <a:t>Interference with Decode</a:t>
          </a:r>
        </a:p>
      </dsp:txBody>
      <dsp:txXfrm>
        <a:off x="18" y="795156"/>
        <a:ext cx="1755730" cy="1882212"/>
      </dsp:txXfrm>
    </dsp:sp>
    <dsp:sp modelId="{5DD97EF1-5125-4A50-8656-CF78D3CF2CE0}">
      <dsp:nvSpPr>
        <dsp:cNvPr id="0" name=""/>
        <dsp:cNvSpPr/>
      </dsp:nvSpPr>
      <dsp:spPr>
        <a:xfrm>
          <a:off x="2001551" y="144583"/>
          <a:ext cx="1755730" cy="6505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CPU D</a:t>
          </a:r>
          <a:r>
            <a:rPr lang="en-US" altLang="zh-CN" sz="1800" kern="1200" dirty="0"/>
            <a:t>ecompression</a:t>
          </a:r>
          <a:endParaRPr lang="en-US" sz="1800" kern="1200" dirty="0"/>
        </a:p>
      </dsp:txBody>
      <dsp:txXfrm>
        <a:off x="2001551" y="144583"/>
        <a:ext cx="1755730" cy="650572"/>
      </dsp:txXfrm>
    </dsp:sp>
    <dsp:sp modelId="{5300E04D-5998-4268-B4F1-5C6EE4AEA5D8}">
      <dsp:nvSpPr>
        <dsp:cNvPr id="0" name=""/>
        <dsp:cNvSpPr/>
      </dsp:nvSpPr>
      <dsp:spPr>
        <a:xfrm>
          <a:off x="2001551" y="795156"/>
          <a:ext cx="1755730" cy="18822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Avoid GPU Kernel</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Busy CPU</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Extra Copies</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Low Throughput</a:t>
          </a:r>
        </a:p>
      </dsp:txBody>
      <dsp:txXfrm>
        <a:off x="2001551" y="795156"/>
        <a:ext cx="1755730" cy="18822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C5F37-729C-45EF-9065-2B3FE68556A5}">
      <dsp:nvSpPr>
        <dsp:cNvPr id="0" name=""/>
        <dsp:cNvSpPr/>
      </dsp:nvSpPr>
      <dsp:spPr>
        <a:xfrm>
          <a:off x="1314343" y="290"/>
          <a:ext cx="1971514" cy="113222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Chunked Pipeline</a:t>
          </a:r>
        </a:p>
        <a:p>
          <a:pPr marL="114300" lvl="1" indent="-114300" algn="l" defTabSz="666750">
            <a:lnSpc>
              <a:spcPct val="90000"/>
            </a:lnSpc>
            <a:spcBef>
              <a:spcPct val="0"/>
            </a:spcBef>
            <a:spcAft>
              <a:spcPct val="15000"/>
            </a:spcAft>
            <a:buChar char="•"/>
          </a:pPr>
          <a:r>
            <a:rPr lang="en-US" sz="1500" kern="1200" dirty="0"/>
            <a:t>Resource Partitioning</a:t>
          </a:r>
        </a:p>
      </dsp:txBody>
      <dsp:txXfrm>
        <a:off x="1314343" y="141818"/>
        <a:ext cx="1546930" cy="849168"/>
      </dsp:txXfrm>
    </dsp:sp>
    <dsp:sp modelId="{53A71B0F-3802-437E-AD5B-8393EC7BA714}">
      <dsp:nvSpPr>
        <dsp:cNvPr id="0" name=""/>
        <dsp:cNvSpPr/>
      </dsp:nvSpPr>
      <dsp:spPr>
        <a:xfrm>
          <a:off x="0" y="290"/>
          <a:ext cx="1314343" cy="11322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Weak On-chip Cores</a:t>
          </a:r>
        </a:p>
      </dsp:txBody>
      <dsp:txXfrm>
        <a:off x="55271" y="55561"/>
        <a:ext cx="1203801" cy="1021682"/>
      </dsp:txXfrm>
    </dsp:sp>
    <dsp:sp modelId="{59EBF11B-F1AB-42B6-B8F5-D6A1B1B8C171}">
      <dsp:nvSpPr>
        <dsp:cNvPr id="0" name=""/>
        <dsp:cNvSpPr/>
      </dsp:nvSpPr>
      <dsp:spPr>
        <a:xfrm>
          <a:off x="1314343" y="1245737"/>
          <a:ext cx="1971514" cy="113222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Minimal-copy Pinned Buffers</a:t>
          </a:r>
        </a:p>
      </dsp:txBody>
      <dsp:txXfrm>
        <a:off x="1314343" y="1387265"/>
        <a:ext cx="1546930" cy="849168"/>
      </dsp:txXfrm>
    </dsp:sp>
    <dsp:sp modelId="{CF7FD100-807E-4704-A880-99F9B78B26D8}">
      <dsp:nvSpPr>
        <dsp:cNvPr id="0" name=""/>
        <dsp:cNvSpPr/>
      </dsp:nvSpPr>
      <dsp:spPr>
        <a:xfrm>
          <a:off x="0" y="1245737"/>
          <a:ext cx="1314343" cy="11322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Memory Bottleneck</a:t>
          </a:r>
        </a:p>
      </dsp:txBody>
      <dsp:txXfrm>
        <a:off x="55271" y="1301008"/>
        <a:ext cx="1203801" cy="1021682"/>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1" name="Shape 221"/>
          <p:cNvSpPr>
            <a:spLocks noGrp="1" noRot="1" noChangeAspect="1"/>
          </p:cNvSpPr>
          <p:nvPr>
            <p:ph type="sldImg"/>
          </p:nvPr>
        </p:nvSpPr>
        <p:spPr>
          <a:xfrm>
            <a:off x="381000" y="685800"/>
            <a:ext cx="6096000" cy="3429000"/>
          </a:xfrm>
          <a:prstGeom prst="rect">
            <a:avLst/>
          </a:prstGeom>
        </p:spPr>
        <p:txBody>
          <a:bodyPr/>
          <a:lstStyle/>
          <a:p>
            <a:endParaRPr/>
          </a:p>
        </p:txBody>
      </p:sp>
      <p:sp>
        <p:nvSpPr>
          <p:cNvPr id="222" name="Shape 22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71450" latinLnBrk="0">
      <a:lnSpc>
        <a:spcPct val="117999"/>
      </a:lnSpc>
      <a:defRPr sz="825">
        <a:latin typeface="Source Sans 3 Regular"/>
        <a:ea typeface="Source Sans 3 Regular"/>
        <a:cs typeface="Source Sans 3 Regular"/>
        <a:sym typeface="Source Sans 3 Regular"/>
      </a:defRPr>
    </a:lvl1pPr>
    <a:lvl2pPr indent="85725" defTabSz="171450" latinLnBrk="0">
      <a:lnSpc>
        <a:spcPct val="117999"/>
      </a:lnSpc>
      <a:defRPr sz="825">
        <a:latin typeface="Source Sans 3 Regular"/>
        <a:ea typeface="Source Sans 3 Regular"/>
        <a:cs typeface="Source Sans 3 Regular"/>
        <a:sym typeface="Source Sans 3 Regular"/>
      </a:defRPr>
    </a:lvl2pPr>
    <a:lvl3pPr indent="171450" defTabSz="171450" latinLnBrk="0">
      <a:lnSpc>
        <a:spcPct val="117999"/>
      </a:lnSpc>
      <a:defRPr sz="825">
        <a:latin typeface="Source Sans 3 Regular"/>
        <a:ea typeface="Source Sans 3 Regular"/>
        <a:cs typeface="Source Sans 3 Regular"/>
        <a:sym typeface="Source Sans 3 Regular"/>
      </a:defRPr>
    </a:lvl3pPr>
    <a:lvl4pPr indent="257175" defTabSz="171450" latinLnBrk="0">
      <a:lnSpc>
        <a:spcPct val="117999"/>
      </a:lnSpc>
      <a:defRPr sz="825">
        <a:latin typeface="Source Sans 3 Regular"/>
        <a:ea typeface="Source Sans 3 Regular"/>
        <a:cs typeface="Source Sans 3 Regular"/>
        <a:sym typeface="Source Sans 3 Regular"/>
      </a:defRPr>
    </a:lvl4pPr>
    <a:lvl5pPr indent="342900" defTabSz="171450" latinLnBrk="0">
      <a:lnSpc>
        <a:spcPct val="117999"/>
      </a:lnSpc>
      <a:defRPr sz="825">
        <a:latin typeface="Source Sans 3 Regular"/>
        <a:ea typeface="Source Sans 3 Regular"/>
        <a:cs typeface="Source Sans 3 Regular"/>
        <a:sym typeface="Source Sans 3 Regular"/>
      </a:defRPr>
    </a:lvl5pPr>
    <a:lvl6pPr indent="428625" defTabSz="171450" latinLnBrk="0">
      <a:lnSpc>
        <a:spcPct val="117999"/>
      </a:lnSpc>
      <a:defRPr sz="825">
        <a:latin typeface="Source Sans 3 Regular"/>
        <a:ea typeface="Source Sans 3 Regular"/>
        <a:cs typeface="Source Sans 3 Regular"/>
        <a:sym typeface="Source Sans 3 Regular"/>
      </a:defRPr>
    </a:lvl6pPr>
    <a:lvl7pPr indent="514350" defTabSz="171450" latinLnBrk="0">
      <a:lnSpc>
        <a:spcPct val="117999"/>
      </a:lnSpc>
      <a:defRPr sz="825">
        <a:latin typeface="Source Sans 3 Regular"/>
        <a:ea typeface="Source Sans 3 Regular"/>
        <a:cs typeface="Source Sans 3 Regular"/>
        <a:sym typeface="Source Sans 3 Regular"/>
      </a:defRPr>
    </a:lvl7pPr>
    <a:lvl8pPr indent="600075" defTabSz="171450" latinLnBrk="0">
      <a:lnSpc>
        <a:spcPct val="117999"/>
      </a:lnSpc>
      <a:defRPr sz="825">
        <a:latin typeface="Source Sans 3 Regular"/>
        <a:ea typeface="Source Sans 3 Regular"/>
        <a:cs typeface="Source Sans 3 Regular"/>
        <a:sym typeface="Source Sans 3 Regular"/>
      </a:defRPr>
    </a:lvl8pPr>
    <a:lvl9pPr indent="685800" defTabSz="171450" latinLnBrk="0">
      <a:lnSpc>
        <a:spcPct val="117999"/>
      </a:lnSpc>
      <a:defRPr sz="825">
        <a:latin typeface="Source Sans 3 Regular"/>
        <a:ea typeface="Source Sans 3 Regular"/>
        <a:cs typeface="Source Sans 3 Regular"/>
        <a:sym typeface="Source Sans 3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a:effectLst/>
                <a:latin typeface="Source Sans 3 Regular"/>
                <a:ea typeface="Source Sans 3 Regular"/>
                <a:cs typeface="Source Sans 3 Regular"/>
                <a:sym typeface="Source Sans 3 Regular"/>
              </a:rPr>
              <a:t>Today </a:t>
            </a:r>
            <a:r>
              <a:rPr lang="en-US" sz="825" b="0" i="0" dirty="0">
                <a:effectLst/>
                <a:latin typeface="Source Sans 3 Regular"/>
                <a:ea typeface="Source Sans 3 Regular"/>
                <a:cs typeface="Source Sans 3 Regular"/>
                <a:sym typeface="Source Sans 3 Regular"/>
              </a:rPr>
              <a:t>I will present </a:t>
            </a:r>
            <a:r>
              <a:rPr lang="en-US" sz="825" b="0" i="1" dirty="0" err="1">
                <a:effectLst/>
                <a:latin typeface="Source Sans 3 Regular"/>
                <a:ea typeface="Source Sans 3 Regular"/>
                <a:cs typeface="Source Sans 3 Regular"/>
                <a:sym typeface="Source Sans 3 Regular"/>
              </a:rPr>
              <a:t>ShadowServe</a:t>
            </a:r>
            <a:r>
              <a:rPr lang="en-US" sz="825" b="0" i="0" dirty="0">
                <a:effectLst/>
                <a:latin typeface="Source Sans 3 Regular"/>
                <a:ea typeface="Source Sans 3 Regular"/>
                <a:cs typeface="Source Sans 3 Regular"/>
                <a:sym typeface="Source Sans 3 Regular"/>
              </a:rPr>
              <a:t>. The paper asks a simple systems question: if many requests share a long prefix, can we reuse the KV cache without hurting model serving? The answer is yes, but only if cache fetching does not interfere with the GPU.</a:t>
            </a:r>
            <a:endParaRPr lang="en-US" dirty="0"/>
          </a:p>
        </p:txBody>
      </p:sp>
    </p:spTree>
    <p:extLst>
      <p:ext uri="{BB962C8B-B14F-4D97-AF65-F5344CB8AC3E}">
        <p14:creationId xmlns:p14="http://schemas.microsoft.com/office/powerpoint/2010/main" val="1830010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Many requests share the same beginning of the prompt, such as the same system prompt or the same long document. Prefix caching stores the KV state for that shared prefix, so later requests can skip recomputing it and only process the unique suffix.</a:t>
            </a:r>
            <a:endParaRPr lang="en-US" dirty="0"/>
          </a:p>
        </p:txBody>
      </p:sp>
    </p:spTree>
    <p:extLst>
      <p:ext uri="{BB962C8B-B14F-4D97-AF65-F5344CB8AC3E}">
        <p14:creationId xmlns:p14="http://schemas.microsoft.com/office/powerpoint/2010/main" val="1798412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Local memory is too small for very large KV caches, and many GPUs may still want to reuse the same prefix. So systems move to </a:t>
            </a:r>
            <a:r>
              <a:rPr lang="en-US" sz="825" b="1" i="0" dirty="0">
                <a:effectLst/>
                <a:latin typeface="Source Sans 3 Regular"/>
                <a:ea typeface="Source Sans 3 Regular"/>
                <a:cs typeface="Source Sans 3 Regular"/>
                <a:sym typeface="Source Sans 3 Regular"/>
              </a:rPr>
              <a:t>distributed prefix caching</a:t>
            </a:r>
            <a:r>
              <a:rPr lang="en-US" sz="825" b="0" i="0" dirty="0">
                <a:effectLst/>
                <a:latin typeface="Source Sans 3 Regular"/>
                <a:ea typeface="Source Sans 3 Regular"/>
                <a:cs typeface="Source Sans 3 Regular"/>
                <a:sym typeface="Source Sans 3 Regular"/>
              </a:rPr>
              <a:t>, where the cache may be stored remotely. But then reuse is only worth it if remote fetch, decompression, and placement are still faster than recomputing prefill.</a:t>
            </a:r>
            <a:endParaRPr lang="en-US" dirty="0"/>
          </a:p>
        </p:txBody>
      </p:sp>
    </p:spTree>
    <p:extLst>
      <p:ext uri="{BB962C8B-B14F-4D97-AF65-F5344CB8AC3E}">
        <p14:creationId xmlns:p14="http://schemas.microsoft.com/office/powerpoint/2010/main" val="1172090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E96D9-6B8F-6555-E3B0-87E050C5D9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F7532F-E4AB-1C68-499D-926C5DF46F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6F3A89-E59D-0AB9-F93F-1992179A1C29}"/>
              </a:ext>
            </a:extLst>
          </p:cNvPr>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Now we reach the core problem. Distributed prefix caching saves prefill work, but the fetch path itself can start competing with model serving.</a:t>
            </a:r>
            <a:endParaRPr lang="en-US" dirty="0"/>
          </a:p>
        </p:txBody>
      </p:sp>
    </p:spTree>
    <p:extLst>
      <p:ext uri="{BB962C8B-B14F-4D97-AF65-F5344CB8AC3E}">
        <p14:creationId xmlns:p14="http://schemas.microsoft.com/office/powerpoint/2010/main" val="4267509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Remote caching creates a tradeoff. Recompute uses expensive GPU prefill work. Fetching avoids that work, but adds network transfer, decompression, and memory-copy cost. Compression makes remote transfer practical, especially under limited bandwidth, but then the system must decide where decompression should happen.</a:t>
            </a:r>
            <a:endParaRPr lang="en-US" dirty="0"/>
          </a:p>
        </p:txBody>
      </p:sp>
    </p:spTree>
    <p:extLst>
      <p:ext uri="{BB962C8B-B14F-4D97-AF65-F5344CB8AC3E}">
        <p14:creationId xmlns:p14="http://schemas.microsoft.com/office/powerpoint/2010/main" val="2167176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05709-A8F8-F177-EF6D-AE41B9C12E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A7740B-5A9F-BCD0-D692-6AB8DD8AF4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630B9B-81E8-3835-1ECF-46B4AE9D2A3D}"/>
              </a:ext>
            </a:extLst>
          </p:cNvPr>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Prior systems often decompress on the GPU because the cache will finally be used by the GPU anyway. But the GPU is already busy running the model. So decompression and decode start competing for the same device resources, which increases latency.</a:t>
            </a:r>
            <a:endParaRPr lang="en-US" dirty="0"/>
          </a:p>
        </p:txBody>
      </p:sp>
    </p:spTree>
    <p:extLst>
      <p:ext uri="{BB962C8B-B14F-4D97-AF65-F5344CB8AC3E}">
        <p14:creationId xmlns:p14="http://schemas.microsoft.com/office/powerpoint/2010/main" val="3848522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The paper tests this directly. Across CUDA streams, MPS, and Green Context, there is still large slowdown. There is no clean setting where both decode and decompression stay fast at the same time. So GPU decompression is not a free optimization.</a:t>
            </a:r>
            <a:endParaRPr lang="en-US" dirty="0"/>
          </a:p>
        </p:txBody>
      </p:sp>
    </p:spTree>
    <p:extLst>
      <p:ext uri="{BB962C8B-B14F-4D97-AF65-F5344CB8AC3E}">
        <p14:creationId xmlns:p14="http://schemas.microsoft.com/office/powerpoint/2010/main" val="387022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A natural idea is to move decompression to the CPU. That avoids GPU interference, but it still has problems: CPU decompression throughput is limited, CPUs are already busy with serving-side work, and there may be extra data movement before the cache reaches GPU memory.</a:t>
            </a:r>
            <a:endParaRPr lang="en-US" dirty="0"/>
          </a:p>
        </p:txBody>
      </p:sp>
    </p:spTree>
    <p:extLst>
      <p:ext uri="{BB962C8B-B14F-4D97-AF65-F5344CB8AC3E}">
        <p14:creationId xmlns:p14="http://schemas.microsoft.com/office/powerpoint/2010/main" val="3314154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E9BB5-B048-9033-415B-36A06B25DE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EE5535-8E95-4C07-A804-8FB09AC7F6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10CC11-2B29-A82D-F031-14B7E62C26EF}"/>
              </a:ext>
            </a:extLst>
          </p:cNvPr>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So the paper’s main idea is: move KV-cache preparation off the GPU and onto the </a:t>
            </a:r>
            <a:r>
              <a:rPr lang="en-US" sz="825" b="0" i="0" dirty="0" err="1">
                <a:effectLst/>
                <a:latin typeface="Source Sans 3 Regular"/>
                <a:ea typeface="Source Sans 3 Regular"/>
                <a:cs typeface="Source Sans 3 Regular"/>
                <a:sym typeface="Source Sans 3 Regular"/>
              </a:rPr>
              <a:t>SmartNIC</a:t>
            </a:r>
            <a:r>
              <a:rPr lang="en-US" sz="825" b="0" i="0" dirty="0">
                <a:effectLst/>
                <a:latin typeface="Source Sans 3 Regular"/>
                <a:ea typeface="Source Sans 3 Regular"/>
                <a:cs typeface="Source Sans 3 Regular"/>
                <a:sym typeface="Source Sans 3 Regular"/>
              </a:rPr>
              <a:t>, which is the network interface card.</a:t>
            </a:r>
            <a:endParaRPr lang="en-US" dirty="0"/>
          </a:p>
        </p:txBody>
      </p:sp>
    </p:spTree>
    <p:extLst>
      <p:ext uri="{BB962C8B-B14F-4D97-AF65-F5344CB8AC3E}">
        <p14:creationId xmlns:p14="http://schemas.microsoft.com/office/powerpoint/2010/main" val="508395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dirty="0" err="1">
                <a:effectLst/>
                <a:latin typeface="Source Sans 3 Regular"/>
                <a:ea typeface="Source Sans 3 Regular"/>
                <a:cs typeface="Source Sans 3 Regular"/>
                <a:sym typeface="Source Sans 3 Regular"/>
              </a:rPr>
              <a:t>ShadowServe</a:t>
            </a:r>
            <a:r>
              <a:rPr lang="en-US" sz="825" b="0" i="0" dirty="0">
                <a:effectLst/>
                <a:latin typeface="Source Sans 3 Regular"/>
                <a:ea typeface="Source Sans 3 Regular"/>
                <a:cs typeface="Source Sans 3 Regular"/>
                <a:sym typeface="Source Sans 3 Regular"/>
              </a:rPr>
              <a:t> splits the system into two planes. The </a:t>
            </a:r>
            <a:r>
              <a:rPr lang="en-US" sz="825" b="1" i="0" dirty="0">
                <a:effectLst/>
                <a:latin typeface="Source Sans 3 Regular"/>
                <a:ea typeface="Source Sans 3 Regular"/>
                <a:cs typeface="Source Sans 3 Regular"/>
                <a:sym typeface="Source Sans 3 Regular"/>
              </a:rPr>
              <a:t>control plane</a:t>
            </a:r>
            <a:r>
              <a:rPr lang="en-US" sz="825" b="0" i="0" dirty="0">
                <a:effectLst/>
                <a:latin typeface="Source Sans 3 Regular"/>
                <a:ea typeface="Source Sans 3 Regular"/>
                <a:cs typeface="Source Sans 3 Regular"/>
                <a:sym typeface="Source Sans 3 Regular"/>
              </a:rPr>
              <a:t> stays on the host CPU and coordinates fetching with the serving scheduler. The </a:t>
            </a:r>
            <a:r>
              <a:rPr lang="en-US" sz="825" b="1" i="0" dirty="0">
                <a:effectLst/>
                <a:latin typeface="Source Sans 3 Regular"/>
                <a:ea typeface="Source Sans 3 Regular"/>
                <a:cs typeface="Source Sans 3 Regular"/>
                <a:sym typeface="Source Sans 3 Regular"/>
              </a:rPr>
              <a:t>data plane</a:t>
            </a:r>
            <a:r>
              <a:rPr lang="en-US" sz="825" b="0" i="0" dirty="0">
                <a:effectLst/>
                <a:latin typeface="Source Sans 3 Regular"/>
                <a:ea typeface="Source Sans 3 Regular"/>
                <a:cs typeface="Source Sans 3 Regular"/>
                <a:sym typeface="Source Sans 3 Regular"/>
              </a:rPr>
              <a:t> runs on the </a:t>
            </a:r>
            <a:r>
              <a:rPr lang="en-US" sz="825" b="0" i="0" dirty="0" err="1">
                <a:effectLst/>
                <a:latin typeface="Source Sans 3 Regular"/>
                <a:ea typeface="Source Sans 3 Regular"/>
                <a:cs typeface="Source Sans 3 Regular"/>
                <a:sym typeface="Source Sans 3 Regular"/>
              </a:rPr>
              <a:t>SmartNIC</a:t>
            </a:r>
            <a:r>
              <a:rPr lang="en-US" sz="825" b="0" i="0" dirty="0">
                <a:effectLst/>
                <a:latin typeface="Source Sans 3 Regular"/>
                <a:ea typeface="Source Sans 3 Regular"/>
                <a:cs typeface="Source Sans 3 Regular"/>
                <a:sym typeface="Source Sans 3 Regular"/>
              </a:rPr>
              <a:t> and does the heavy data operations: fetch, decompress, dequantize, and transfer. The GPU keeps model compute and paged KV memory.</a:t>
            </a:r>
            <a:endParaRPr lang="en-US" dirty="0"/>
          </a:p>
        </p:txBody>
      </p:sp>
    </p:spTree>
    <p:extLst>
      <p:ext uri="{BB962C8B-B14F-4D97-AF65-F5344CB8AC3E}">
        <p14:creationId xmlns:p14="http://schemas.microsoft.com/office/powerpoint/2010/main" val="3760459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35B3E-DBF4-D599-F681-163FAB3E8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BDDB28-6E94-986C-6C53-7C41C6CF84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3FA218-BAD9-802B-2CE8-9B342361220C}"/>
              </a:ext>
            </a:extLst>
          </p:cNvPr>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Offloading alone is not enough. </a:t>
            </a:r>
            <a:r>
              <a:rPr lang="en-US" sz="825" b="0" i="0" dirty="0" err="1">
                <a:effectLst/>
                <a:latin typeface="Source Sans 3 Regular"/>
                <a:ea typeface="Source Sans 3 Regular"/>
                <a:cs typeface="Source Sans 3 Regular"/>
                <a:sym typeface="Source Sans 3 Regular"/>
              </a:rPr>
              <a:t>SmartNICs</a:t>
            </a:r>
            <a:r>
              <a:rPr lang="en-US" sz="825" b="0" i="0" dirty="0">
                <a:effectLst/>
                <a:latin typeface="Source Sans 3 Regular"/>
                <a:ea typeface="Source Sans 3 Regular"/>
                <a:cs typeface="Source Sans 3 Regular"/>
                <a:sym typeface="Source Sans 3 Regular"/>
              </a:rPr>
              <a:t> have weaker cores and a more constrained memory subsystem than a host server. So a naive </a:t>
            </a:r>
            <a:r>
              <a:rPr lang="en-US" sz="825" b="0" i="0" dirty="0" err="1">
                <a:effectLst/>
                <a:latin typeface="Source Sans 3 Regular"/>
                <a:ea typeface="Source Sans 3 Regular"/>
                <a:cs typeface="Source Sans 3 Regular"/>
                <a:sym typeface="Source Sans 3 Regular"/>
              </a:rPr>
              <a:t>SmartNIC</a:t>
            </a:r>
            <a:r>
              <a:rPr lang="en-US" sz="825" b="0" i="0" dirty="0">
                <a:effectLst/>
                <a:latin typeface="Source Sans 3 Regular"/>
                <a:ea typeface="Source Sans 3 Regular"/>
                <a:cs typeface="Source Sans 3 Regular"/>
                <a:sym typeface="Source Sans 3 Regular"/>
              </a:rPr>
              <a:t> design can simply move the bottleneck from the GPU to the NIC. That is why the paper needs both a chunked pipeline and careful memory management</a:t>
            </a:r>
            <a:endParaRPr lang="en-US" dirty="0"/>
          </a:p>
        </p:txBody>
      </p:sp>
    </p:spTree>
    <p:extLst>
      <p:ext uri="{BB962C8B-B14F-4D97-AF65-F5344CB8AC3E}">
        <p14:creationId xmlns:p14="http://schemas.microsoft.com/office/powerpoint/2010/main" val="2901503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This work is from researchers at Harvard, the University of Chicago, the University of Washington, and UC Davis. I will not spend much time here, but it helps place the paper in the systems and networking community.</a:t>
            </a:r>
            <a:endParaRPr lang="en-US" dirty="0"/>
          </a:p>
        </p:txBody>
      </p:sp>
    </p:spTree>
    <p:extLst>
      <p:ext uri="{BB962C8B-B14F-4D97-AF65-F5344CB8AC3E}">
        <p14:creationId xmlns:p14="http://schemas.microsoft.com/office/powerpoint/2010/main" val="3078500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Remote fetching has I/O latency, so </a:t>
            </a:r>
            <a:r>
              <a:rPr lang="en-US" sz="825" b="0" i="0" dirty="0" err="1">
                <a:effectLst/>
                <a:latin typeface="Source Sans 3 Regular"/>
                <a:ea typeface="Source Sans 3 Regular"/>
                <a:cs typeface="Source Sans 3 Regular"/>
                <a:sym typeface="Source Sans 3 Regular"/>
              </a:rPr>
              <a:t>ShadowServe</a:t>
            </a:r>
            <a:r>
              <a:rPr lang="en-US" sz="825" b="0" i="0" dirty="0">
                <a:effectLst/>
                <a:latin typeface="Source Sans 3 Regular"/>
                <a:ea typeface="Source Sans 3 Regular"/>
                <a:cs typeface="Source Sans 3 Regular"/>
                <a:sym typeface="Source Sans 3 Regular"/>
              </a:rPr>
              <a:t> makes it asynchronous. The KV cache manager intercepts requests with remotely cached prefixes, sends them to the </a:t>
            </a:r>
            <a:r>
              <a:rPr lang="en-US" sz="825" b="0" i="0" dirty="0" err="1">
                <a:effectLst/>
                <a:latin typeface="Source Sans 3 Regular"/>
                <a:ea typeface="Source Sans 3 Regular"/>
                <a:cs typeface="Source Sans 3 Regular"/>
                <a:sym typeface="Source Sans 3 Regular"/>
              </a:rPr>
              <a:t>SmartNIC</a:t>
            </a:r>
            <a:r>
              <a:rPr lang="en-US" sz="825" b="0" i="0" dirty="0">
                <a:effectLst/>
                <a:latin typeface="Source Sans 3 Regular"/>
                <a:ea typeface="Source Sans 3 Regular"/>
                <a:cs typeface="Source Sans 3 Regular"/>
                <a:sym typeface="Source Sans 3 Regular"/>
              </a:rPr>
              <a:t> path, and later returns them to the scheduler when the fetch is done. That way, the GPU can keep working on other requests instead of waiting.</a:t>
            </a:r>
            <a:endParaRPr lang="en-US" dirty="0"/>
          </a:p>
        </p:txBody>
      </p:sp>
    </p:spTree>
    <p:extLst>
      <p:ext uri="{BB962C8B-B14F-4D97-AF65-F5344CB8AC3E}">
        <p14:creationId xmlns:p14="http://schemas.microsoft.com/office/powerpoint/2010/main" val="3974411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C8C5D-5466-05C7-017D-1ABB3DB7C5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9FAE5-213B-B589-49F5-E2FEC29E88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5EF171-1379-4938-1AC5-166AA0D199EE}"/>
              </a:ext>
            </a:extLst>
          </p:cNvPr>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Remote fetching has I/O latency, so </a:t>
            </a:r>
            <a:r>
              <a:rPr lang="en-US" sz="825" b="0" i="0" dirty="0" err="1">
                <a:effectLst/>
                <a:latin typeface="Source Sans 3 Regular"/>
                <a:ea typeface="Source Sans 3 Regular"/>
                <a:cs typeface="Source Sans 3 Regular"/>
                <a:sym typeface="Source Sans 3 Regular"/>
              </a:rPr>
              <a:t>ShadowServe</a:t>
            </a:r>
            <a:r>
              <a:rPr lang="en-US" sz="825" b="0" i="0" dirty="0">
                <a:effectLst/>
                <a:latin typeface="Source Sans 3 Regular"/>
                <a:ea typeface="Source Sans 3 Regular"/>
                <a:cs typeface="Source Sans 3 Regular"/>
                <a:sym typeface="Source Sans 3 Regular"/>
              </a:rPr>
              <a:t> makes it asynchronous. The KV cache manager intercepts requests with remotely cached prefixes, sends them to the </a:t>
            </a:r>
            <a:r>
              <a:rPr lang="en-US" sz="825" b="0" i="0" dirty="0" err="1">
                <a:effectLst/>
                <a:latin typeface="Source Sans 3 Regular"/>
                <a:ea typeface="Source Sans 3 Regular"/>
                <a:cs typeface="Source Sans 3 Regular"/>
                <a:sym typeface="Source Sans 3 Regular"/>
              </a:rPr>
              <a:t>SmartNIC</a:t>
            </a:r>
            <a:r>
              <a:rPr lang="en-US" sz="825" b="0" i="0" dirty="0">
                <a:effectLst/>
                <a:latin typeface="Source Sans 3 Regular"/>
                <a:ea typeface="Source Sans 3 Regular"/>
                <a:cs typeface="Source Sans 3 Regular"/>
                <a:sym typeface="Source Sans 3 Regular"/>
              </a:rPr>
              <a:t> path, and later returns them to the scheduler when the fetch is done. That way, the GPU can keep working on other requests instead of waiting.</a:t>
            </a:r>
            <a:endParaRPr lang="en-US" dirty="0"/>
          </a:p>
        </p:txBody>
      </p:sp>
    </p:spTree>
    <p:extLst>
      <p:ext uri="{BB962C8B-B14F-4D97-AF65-F5344CB8AC3E}">
        <p14:creationId xmlns:p14="http://schemas.microsoft.com/office/powerpoint/2010/main" val="2048260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Let me pause for a short question. If remote fetching were synchronous, the scheduler and GPU could stall on I/O, which would lower throughput and often raise TPOT.</a:t>
            </a:r>
            <a:endParaRPr lang="en-US" dirty="0"/>
          </a:p>
        </p:txBody>
      </p:sp>
    </p:spTree>
    <p:extLst>
      <p:ext uri="{BB962C8B-B14F-4D97-AF65-F5344CB8AC3E}">
        <p14:creationId xmlns:p14="http://schemas.microsoft.com/office/powerpoint/2010/main" val="4141273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A fetched KV cache is still not the same as a full prefill. Full prefill also produces the hidden state needed to sample the first output token. </a:t>
            </a:r>
            <a:r>
              <a:rPr lang="en-US" sz="825" b="0" i="0" dirty="0" err="1">
                <a:effectLst/>
                <a:latin typeface="Source Sans 3 Regular"/>
                <a:ea typeface="Source Sans 3 Regular"/>
                <a:cs typeface="Source Sans 3 Regular"/>
                <a:sym typeface="Source Sans 3 Regular"/>
              </a:rPr>
              <a:t>ShadowServe</a:t>
            </a:r>
            <a:r>
              <a:rPr lang="en-US" sz="825" b="0" i="0" dirty="0">
                <a:effectLst/>
                <a:latin typeface="Source Sans 3 Regular"/>
                <a:ea typeface="Source Sans 3 Regular"/>
                <a:cs typeface="Source Sans 3 Regular"/>
                <a:sym typeface="Source Sans 3 Regular"/>
              </a:rPr>
              <a:t> follows a workaround from </a:t>
            </a:r>
            <a:r>
              <a:rPr lang="en-US" sz="825" b="0" i="0" dirty="0" err="1">
                <a:effectLst/>
                <a:latin typeface="Source Sans 3 Regular"/>
                <a:ea typeface="Source Sans 3 Regular"/>
                <a:cs typeface="Source Sans 3 Regular"/>
                <a:sym typeface="Source Sans 3 Regular"/>
              </a:rPr>
              <a:t>CacheGen</a:t>
            </a:r>
            <a:r>
              <a:rPr lang="en-US" sz="825" b="0" i="0" dirty="0">
                <a:effectLst/>
                <a:latin typeface="Source Sans 3 Regular"/>
                <a:ea typeface="Source Sans 3 Regular"/>
                <a:cs typeface="Source Sans 3 Regular"/>
                <a:sym typeface="Source Sans 3 Regular"/>
              </a:rPr>
              <a:t>: it marks the last token as not yet prefilled, and the scheduler finishes that last step locally.</a:t>
            </a:r>
            <a:endParaRPr lang="en-US" dirty="0"/>
          </a:p>
        </p:txBody>
      </p:sp>
    </p:spTree>
    <p:extLst>
      <p:ext uri="{BB962C8B-B14F-4D97-AF65-F5344CB8AC3E}">
        <p14:creationId xmlns:p14="http://schemas.microsoft.com/office/powerpoint/2010/main" val="2181038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The </a:t>
            </a:r>
            <a:r>
              <a:rPr lang="en-US" sz="825" b="0" i="0" dirty="0" err="1">
                <a:effectLst/>
                <a:latin typeface="Source Sans 3 Regular"/>
                <a:ea typeface="Source Sans 3 Regular"/>
                <a:cs typeface="Source Sans 3 Regular"/>
                <a:sym typeface="Source Sans 3 Regular"/>
              </a:rPr>
              <a:t>SmartNIC</a:t>
            </a:r>
            <a:r>
              <a:rPr lang="en-US" sz="825" b="0" i="0" dirty="0">
                <a:effectLst/>
                <a:latin typeface="Source Sans 3 Regular"/>
                <a:ea typeface="Source Sans 3 Regular"/>
                <a:cs typeface="Source Sans 3 Regular"/>
                <a:sym typeface="Source Sans 3 Regular"/>
              </a:rPr>
              <a:t> data plane has four stages: network fetch, decompression, dequantization, and DMA to the GPU. </a:t>
            </a:r>
            <a:r>
              <a:rPr lang="en-US" sz="825" b="0" i="0" dirty="0" err="1">
                <a:effectLst/>
                <a:latin typeface="Source Sans 3 Regular"/>
                <a:ea typeface="Source Sans 3 Regular"/>
                <a:cs typeface="Source Sans 3 Regular"/>
                <a:sym typeface="Source Sans 3 Regular"/>
              </a:rPr>
              <a:t>ShadowServe</a:t>
            </a:r>
            <a:r>
              <a:rPr lang="en-US" sz="825" b="0" i="0" dirty="0">
                <a:effectLst/>
                <a:latin typeface="Source Sans 3 Regular"/>
                <a:ea typeface="Source Sans 3 Regular"/>
                <a:cs typeface="Source Sans 3 Regular"/>
                <a:sym typeface="Source Sans 3 Regular"/>
              </a:rPr>
              <a:t> splits the KV cache into chunks, so different chunks can move through different stages at the same time. This pipeline improves hardware use and reduces end-to-end latency to the slowest stage.</a:t>
            </a:r>
            <a:endParaRPr lang="en-US" dirty="0"/>
          </a:p>
        </p:txBody>
      </p:sp>
    </p:spTree>
    <p:extLst>
      <p:ext uri="{BB962C8B-B14F-4D97-AF65-F5344CB8AC3E}">
        <p14:creationId xmlns:p14="http://schemas.microsoft.com/office/powerpoint/2010/main" val="382901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The second design piece is memory management. </a:t>
            </a:r>
            <a:r>
              <a:rPr lang="en-US" sz="825" b="0" i="0" dirty="0" err="1">
                <a:effectLst/>
                <a:latin typeface="Source Sans 3 Regular"/>
                <a:ea typeface="Source Sans 3 Regular"/>
                <a:cs typeface="Source Sans 3 Regular"/>
                <a:sym typeface="Source Sans 3 Regular"/>
              </a:rPr>
              <a:t>ShadowServe</a:t>
            </a:r>
            <a:r>
              <a:rPr lang="en-US" sz="825" b="0" i="0" dirty="0">
                <a:effectLst/>
                <a:latin typeface="Source Sans 3 Regular"/>
                <a:ea typeface="Source Sans 3 Regular"/>
                <a:cs typeface="Source Sans 3 Regular"/>
                <a:sym typeface="Source Sans 3 Regular"/>
              </a:rPr>
              <a:t> pre-allocates and pins buffers, avoids runtime memory registration, and moves data through a minimal-copy path. It first DMA-transfers into a contiguous GPU buffer, and only then uses a lightweight scatter into paged KV memory.</a:t>
            </a:r>
            <a:endParaRPr lang="en-US" dirty="0"/>
          </a:p>
        </p:txBody>
      </p:sp>
    </p:spTree>
    <p:extLst>
      <p:ext uri="{BB962C8B-B14F-4D97-AF65-F5344CB8AC3E}">
        <p14:creationId xmlns:p14="http://schemas.microsoft.com/office/powerpoint/2010/main" val="1219999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B14ED-DF34-BC07-5492-23D2F0FF6E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54BCF6-AD74-1B2B-3123-46C1DAD48E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2B9500-FE77-72FC-E1FA-0DD9466F7FE0}"/>
              </a:ext>
            </a:extLst>
          </p:cNvPr>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The second design piece is memory management. </a:t>
            </a:r>
            <a:r>
              <a:rPr lang="en-US" sz="825" b="0" i="0" dirty="0" err="1">
                <a:effectLst/>
                <a:latin typeface="Source Sans 3 Regular"/>
                <a:ea typeface="Source Sans 3 Regular"/>
                <a:cs typeface="Source Sans 3 Regular"/>
                <a:sym typeface="Source Sans 3 Regular"/>
              </a:rPr>
              <a:t>ShadowServe</a:t>
            </a:r>
            <a:r>
              <a:rPr lang="en-US" sz="825" b="0" i="0" dirty="0">
                <a:effectLst/>
                <a:latin typeface="Source Sans 3 Regular"/>
                <a:ea typeface="Source Sans 3 Regular"/>
                <a:cs typeface="Source Sans 3 Regular"/>
                <a:sym typeface="Source Sans 3 Regular"/>
              </a:rPr>
              <a:t> pre-allocates and pins buffers, avoids runtime memory registration, and moves data through a minimal-copy path. It first DMA-transfers into a contiguous GPU buffer, and only then uses a lightweight scatter into paged KV memory.</a:t>
            </a:r>
            <a:endParaRPr lang="en-US" dirty="0"/>
          </a:p>
        </p:txBody>
      </p:sp>
    </p:spTree>
    <p:extLst>
      <p:ext uri="{BB962C8B-B14F-4D97-AF65-F5344CB8AC3E}">
        <p14:creationId xmlns:p14="http://schemas.microsoft.com/office/powerpoint/2010/main" val="2367220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So the overall change is simple. Prior work fetches compressed KV data but still decompresses on the GPU. </a:t>
            </a:r>
            <a:r>
              <a:rPr lang="en-US" sz="825" b="0" i="0" dirty="0" err="1">
                <a:effectLst/>
                <a:latin typeface="Source Sans 3 Regular"/>
                <a:ea typeface="Source Sans 3 Regular"/>
                <a:cs typeface="Source Sans 3 Regular"/>
                <a:sym typeface="Source Sans 3 Regular"/>
              </a:rPr>
              <a:t>ShadowServe</a:t>
            </a:r>
            <a:r>
              <a:rPr lang="en-US" sz="825" b="0" i="0" dirty="0">
                <a:effectLst/>
                <a:latin typeface="Source Sans 3 Regular"/>
                <a:ea typeface="Source Sans 3 Regular"/>
                <a:cs typeface="Source Sans 3 Regular"/>
                <a:sym typeface="Source Sans 3 Regular"/>
              </a:rPr>
              <a:t> moves the data path off the GPU, so the GPU can spend more time on model compute.</a:t>
            </a:r>
            <a:endParaRPr lang="en-US" dirty="0"/>
          </a:p>
        </p:txBody>
      </p:sp>
    </p:spTree>
    <p:extLst>
      <p:ext uri="{BB962C8B-B14F-4D97-AF65-F5344CB8AC3E}">
        <p14:creationId xmlns:p14="http://schemas.microsoft.com/office/powerpoint/2010/main" val="3002212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D64FE-50FF-9342-C37D-2FEF9EEDF4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04DCF1-FF6D-9E2B-43E1-7A11635554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CCC87F-F49C-1A3A-A628-0B278500807D}"/>
              </a:ext>
            </a:extLst>
          </p:cNvPr>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Now I will ask the most important question: does </a:t>
            </a:r>
            <a:r>
              <a:rPr lang="en-US" sz="825" b="0" i="0" dirty="0" err="1">
                <a:effectLst/>
                <a:latin typeface="Source Sans 3 Regular"/>
                <a:ea typeface="Source Sans 3 Regular"/>
                <a:cs typeface="Source Sans 3 Regular"/>
                <a:sym typeface="Source Sans 3 Regular"/>
              </a:rPr>
              <a:t>ShadowServe</a:t>
            </a:r>
            <a:r>
              <a:rPr lang="en-US" sz="825" b="0" i="0" dirty="0">
                <a:effectLst/>
                <a:latin typeface="Source Sans 3 Regular"/>
                <a:ea typeface="Source Sans 3 Regular"/>
                <a:cs typeface="Source Sans 3 Regular"/>
                <a:sym typeface="Source Sans 3 Regular"/>
              </a:rPr>
              <a:t> really solve the bottleneck, and where does it still fail?</a:t>
            </a:r>
            <a:endParaRPr lang="en-US" dirty="0"/>
          </a:p>
        </p:txBody>
      </p:sp>
    </p:spTree>
    <p:extLst>
      <p:ext uri="{BB962C8B-B14F-4D97-AF65-F5344CB8AC3E}">
        <p14:creationId xmlns:p14="http://schemas.microsoft.com/office/powerpoint/2010/main" val="487968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The paper compares three systems: </a:t>
            </a:r>
            <a:r>
              <a:rPr lang="en-US" sz="825" b="1" i="0" dirty="0" err="1">
                <a:effectLst/>
                <a:latin typeface="Source Sans 3 Regular"/>
                <a:ea typeface="Source Sans 3 Regular"/>
                <a:cs typeface="Source Sans 3 Regular"/>
                <a:sym typeface="Source Sans 3 Regular"/>
              </a:rPr>
              <a:t>vLLM</a:t>
            </a:r>
            <a:r>
              <a:rPr lang="en-US" sz="825" b="0" i="0" dirty="0">
                <a:effectLst/>
                <a:latin typeface="Source Sans 3 Regular"/>
                <a:ea typeface="Source Sans 3 Regular"/>
                <a:cs typeface="Source Sans 3 Regular"/>
                <a:sym typeface="Source Sans 3 Regular"/>
              </a:rPr>
              <a:t> as </a:t>
            </a:r>
            <a:r>
              <a:rPr lang="en-US" sz="825" b="0" i="0" dirty="0" err="1">
                <a:effectLst/>
                <a:latin typeface="Source Sans 3 Regular"/>
                <a:ea typeface="Source Sans 3 Regular"/>
                <a:cs typeface="Source Sans 3 Regular"/>
                <a:sym typeface="Source Sans 3 Regular"/>
              </a:rPr>
              <a:t>recomputation</a:t>
            </a:r>
            <a:r>
              <a:rPr lang="en-US" sz="825" b="0" i="0" dirty="0">
                <a:effectLst/>
                <a:latin typeface="Source Sans 3 Regular"/>
                <a:ea typeface="Source Sans 3 Regular"/>
                <a:cs typeface="Source Sans 3 Regular"/>
                <a:sym typeface="Source Sans 3 Regular"/>
              </a:rPr>
              <a:t>, </a:t>
            </a:r>
            <a:r>
              <a:rPr lang="en-US" sz="825" b="1" i="0" dirty="0" err="1">
                <a:effectLst/>
                <a:latin typeface="Source Sans 3 Regular"/>
                <a:ea typeface="Source Sans 3 Regular"/>
                <a:cs typeface="Source Sans 3 Regular"/>
                <a:sym typeface="Source Sans 3 Regular"/>
              </a:rPr>
              <a:t>CacheGen</a:t>
            </a:r>
            <a:r>
              <a:rPr lang="en-US" sz="825" b="1" i="0" dirty="0">
                <a:effectLst/>
                <a:latin typeface="Source Sans 3 Regular"/>
                <a:ea typeface="Source Sans 3 Regular"/>
                <a:cs typeface="Source Sans 3 Regular"/>
                <a:sym typeface="Source Sans 3 Regular"/>
              </a:rPr>
              <a:t>-Async</a:t>
            </a:r>
            <a:r>
              <a:rPr lang="en-US" sz="825" b="0" i="0" dirty="0">
                <a:effectLst/>
                <a:latin typeface="Source Sans 3 Regular"/>
                <a:ea typeface="Source Sans 3 Regular"/>
                <a:cs typeface="Source Sans 3 Regular"/>
                <a:sym typeface="Source Sans 3 Regular"/>
              </a:rPr>
              <a:t> as GPU-decompression prefix caching, and </a:t>
            </a:r>
            <a:r>
              <a:rPr lang="en-US" sz="825" b="1" i="0" dirty="0" err="1">
                <a:effectLst/>
                <a:latin typeface="Source Sans 3 Regular"/>
                <a:ea typeface="Source Sans 3 Regular"/>
                <a:cs typeface="Source Sans 3 Regular"/>
                <a:sym typeface="Source Sans 3 Regular"/>
              </a:rPr>
              <a:t>ShadowServe</a:t>
            </a:r>
            <a:r>
              <a:rPr lang="en-US" sz="825" b="0" i="0" dirty="0">
                <a:effectLst/>
                <a:latin typeface="Source Sans 3 Regular"/>
                <a:ea typeface="Source Sans 3 Regular"/>
                <a:cs typeface="Source Sans 3 Regular"/>
                <a:sym typeface="Source Sans 3 Regular"/>
              </a:rPr>
              <a:t> as </a:t>
            </a:r>
            <a:r>
              <a:rPr lang="en-US" sz="825" b="0" i="0" dirty="0" err="1">
                <a:effectLst/>
                <a:latin typeface="Source Sans 3 Regular"/>
                <a:ea typeface="Source Sans 3 Regular"/>
                <a:cs typeface="Source Sans 3 Regular"/>
                <a:sym typeface="Source Sans 3 Regular"/>
              </a:rPr>
              <a:t>SmartNIC</a:t>
            </a:r>
            <a:r>
              <a:rPr lang="en-US" sz="825" b="0" i="0" dirty="0">
                <a:effectLst/>
                <a:latin typeface="Source Sans 3 Regular"/>
                <a:ea typeface="Source Sans 3 Regular"/>
                <a:cs typeface="Source Sans 3 Regular"/>
                <a:sym typeface="Source Sans 3 Regular"/>
              </a:rPr>
              <a:t> offload. It measures TTFT, TPOT, and throughput. To isolate remote fetching, the authors disable local prefix caching and use a </a:t>
            </a:r>
            <a:r>
              <a:rPr lang="en-US" sz="825" b="1" i="0" dirty="0">
                <a:effectLst/>
                <a:latin typeface="Source Sans 3 Regular"/>
                <a:ea typeface="Source Sans 3 Regular"/>
                <a:cs typeface="Source Sans 3 Regular"/>
                <a:sym typeface="Source Sans 3 Regular"/>
              </a:rPr>
              <a:t>100% remote cache hit rate</a:t>
            </a:r>
            <a:r>
              <a:rPr lang="en-US" sz="825" b="0" i="0" dirty="0">
                <a:effectLst/>
                <a:latin typeface="Source Sans 3 Regular"/>
                <a:ea typeface="Source Sans 3 Regular"/>
                <a:cs typeface="Source Sans 3 Regular"/>
                <a:sym typeface="Source Sans 3 Regular"/>
              </a:rPr>
              <a:t>.</a:t>
            </a:r>
            <a:endParaRPr lang="en-US" dirty="0"/>
          </a:p>
        </p:txBody>
      </p:sp>
    </p:spTree>
    <p:extLst>
      <p:ext uri="{BB962C8B-B14F-4D97-AF65-F5344CB8AC3E}">
        <p14:creationId xmlns:p14="http://schemas.microsoft.com/office/powerpoint/2010/main" val="3628704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I will first explain the serving background, then KV cache and prefix caching, then the bottleneck, then the </a:t>
            </a:r>
            <a:r>
              <a:rPr lang="en-US" sz="825" b="0" i="0" dirty="0" err="1">
                <a:effectLst/>
                <a:latin typeface="Source Sans 3 Regular"/>
                <a:ea typeface="Source Sans 3 Regular"/>
                <a:cs typeface="Source Sans 3 Regular"/>
                <a:sym typeface="Source Sans 3 Regular"/>
              </a:rPr>
              <a:t>ShadowServe</a:t>
            </a:r>
            <a:r>
              <a:rPr lang="en-US" sz="825" b="0" i="0" dirty="0">
                <a:effectLst/>
                <a:latin typeface="Source Sans 3 Regular"/>
                <a:ea typeface="Source Sans 3 Regular"/>
                <a:cs typeface="Source Sans 3 Regular"/>
                <a:sym typeface="Source Sans 3 Regular"/>
              </a:rPr>
              <a:t> design, and finally the evaluation, critique, and discussion.</a:t>
            </a:r>
            <a:endParaRPr lang="en-US" dirty="0"/>
          </a:p>
        </p:txBody>
      </p:sp>
    </p:spTree>
    <p:extLst>
      <p:ext uri="{BB962C8B-B14F-4D97-AF65-F5344CB8AC3E}">
        <p14:creationId xmlns:p14="http://schemas.microsoft.com/office/powerpoint/2010/main" val="1422484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This is the main end-to-end result. In the setting with </a:t>
            </a:r>
            <a:r>
              <a:rPr lang="en-US" sz="825" b="1" i="0" dirty="0">
                <a:effectLst/>
                <a:latin typeface="Source Sans 3 Regular"/>
                <a:ea typeface="Source Sans 3 Regular"/>
                <a:cs typeface="Source Sans 3 Regular"/>
                <a:sym typeface="Source Sans 3 Regular"/>
              </a:rPr>
              <a:t>20 Gbps bandwidth</a:t>
            </a:r>
            <a:r>
              <a:rPr lang="en-US" sz="825" b="0" i="0" dirty="0">
                <a:effectLst/>
                <a:latin typeface="Source Sans 3 Regular"/>
                <a:ea typeface="Source Sans 3 Regular"/>
                <a:cs typeface="Source Sans 3 Regular"/>
                <a:sym typeface="Source Sans 3 Regular"/>
              </a:rPr>
              <a:t> and </a:t>
            </a:r>
            <a:r>
              <a:rPr lang="en-US" sz="825" b="1" i="0" dirty="0">
                <a:effectLst/>
                <a:latin typeface="Source Sans 3 Regular"/>
                <a:ea typeface="Source Sans 3 Regular"/>
                <a:cs typeface="Source Sans 3 Regular"/>
                <a:sym typeface="Source Sans 3 Regular"/>
              </a:rPr>
              <a:t>32 output tokens</a:t>
            </a:r>
            <a:r>
              <a:rPr lang="en-US" sz="825" b="0" i="0" dirty="0">
                <a:effectLst/>
                <a:latin typeface="Source Sans 3 Regular"/>
                <a:ea typeface="Source Sans 3 Regular"/>
                <a:cs typeface="Source Sans 3 Regular"/>
                <a:sym typeface="Source Sans 3 Regular"/>
              </a:rPr>
              <a:t>, </a:t>
            </a:r>
            <a:r>
              <a:rPr lang="en-US" sz="825" b="0" i="0" dirty="0" err="1">
                <a:effectLst/>
                <a:latin typeface="Source Sans 3 Regular"/>
                <a:ea typeface="Source Sans 3 Regular"/>
                <a:cs typeface="Source Sans 3 Regular"/>
                <a:sym typeface="Source Sans 3 Regular"/>
              </a:rPr>
              <a:t>ShadowServe</a:t>
            </a:r>
            <a:r>
              <a:rPr lang="en-US" sz="825" b="0" i="0" dirty="0">
                <a:effectLst/>
                <a:latin typeface="Source Sans 3 Regular"/>
                <a:ea typeface="Source Sans 3 Regular"/>
                <a:cs typeface="Source Sans 3 Regular"/>
                <a:sym typeface="Source Sans 3 Regular"/>
              </a:rPr>
              <a:t> beats </a:t>
            </a:r>
            <a:r>
              <a:rPr lang="en-US" sz="825" b="0" i="0" dirty="0" err="1">
                <a:effectLst/>
                <a:latin typeface="Source Sans 3 Regular"/>
                <a:ea typeface="Source Sans 3 Regular"/>
                <a:cs typeface="Source Sans 3 Regular"/>
                <a:sym typeface="Source Sans 3 Regular"/>
              </a:rPr>
              <a:t>CacheGen</a:t>
            </a:r>
            <a:r>
              <a:rPr lang="en-US" sz="825" b="0" i="0" dirty="0">
                <a:effectLst/>
                <a:latin typeface="Source Sans 3 Regular"/>
                <a:ea typeface="Source Sans 3 Regular"/>
                <a:cs typeface="Source Sans 3 Regular"/>
                <a:sym typeface="Source Sans 3 Regular"/>
              </a:rPr>
              <a:t>-Async on all three reported numbers: about </a:t>
            </a:r>
            <a:r>
              <a:rPr lang="en-US" sz="825" b="1" i="0" dirty="0">
                <a:effectLst/>
                <a:latin typeface="Source Sans 3 Regular"/>
                <a:ea typeface="Source Sans 3 Regular"/>
                <a:cs typeface="Source Sans 3 Regular"/>
                <a:sym typeface="Source Sans 3 Regular"/>
              </a:rPr>
              <a:t>16% lower unloaded TTFT</a:t>
            </a:r>
            <a:r>
              <a:rPr lang="en-US" sz="825" b="0" i="0" dirty="0">
                <a:effectLst/>
                <a:latin typeface="Source Sans 3 Regular"/>
                <a:ea typeface="Source Sans 3 Regular"/>
                <a:cs typeface="Source Sans 3 Regular"/>
                <a:sym typeface="Source Sans 3 Regular"/>
              </a:rPr>
              <a:t>, </a:t>
            </a:r>
            <a:r>
              <a:rPr lang="en-US" sz="825" b="1" i="0" dirty="0">
                <a:effectLst/>
                <a:latin typeface="Source Sans 3 Regular"/>
                <a:ea typeface="Source Sans 3 Regular"/>
                <a:cs typeface="Source Sans 3 Regular"/>
                <a:sym typeface="Source Sans 3 Regular"/>
              </a:rPr>
              <a:t>20% lower loaded TPOT</a:t>
            </a:r>
            <a:r>
              <a:rPr lang="en-US" sz="825" b="0" i="0" dirty="0">
                <a:effectLst/>
                <a:latin typeface="Source Sans 3 Regular"/>
                <a:ea typeface="Source Sans 3 Regular"/>
                <a:cs typeface="Source Sans 3 Regular"/>
                <a:sym typeface="Source Sans 3 Regular"/>
              </a:rPr>
              <a:t>, and </a:t>
            </a:r>
            <a:r>
              <a:rPr lang="en-US" sz="825" b="1" i="0" dirty="0">
                <a:effectLst/>
                <a:latin typeface="Source Sans 3 Regular"/>
                <a:ea typeface="Source Sans 3 Regular"/>
                <a:cs typeface="Source Sans 3 Regular"/>
                <a:sym typeface="Source Sans 3 Regular"/>
              </a:rPr>
              <a:t>18% higher maximum throughput</a:t>
            </a:r>
            <a:r>
              <a:rPr lang="en-US" sz="825" b="0" i="0" dirty="0">
                <a:effectLst/>
                <a:latin typeface="Source Sans 3 Regular"/>
                <a:ea typeface="Source Sans 3 Regular"/>
                <a:cs typeface="Source Sans 3 Regular"/>
                <a:sym typeface="Source Sans 3 Regular"/>
              </a:rPr>
              <a:t>.</a:t>
            </a:r>
            <a:endParaRPr lang="en-US" dirty="0"/>
          </a:p>
        </p:txBody>
      </p:sp>
    </p:spTree>
    <p:extLst>
      <p:ext uri="{BB962C8B-B14F-4D97-AF65-F5344CB8AC3E}">
        <p14:creationId xmlns:p14="http://schemas.microsoft.com/office/powerpoint/2010/main" val="2430385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Across settings, </a:t>
            </a:r>
            <a:r>
              <a:rPr lang="en-US" sz="825" b="0" i="0" dirty="0" err="1">
                <a:effectLst/>
                <a:latin typeface="Source Sans 3 Regular"/>
                <a:ea typeface="Source Sans 3 Regular"/>
                <a:cs typeface="Source Sans 3 Regular"/>
                <a:sym typeface="Source Sans 3 Regular"/>
              </a:rPr>
              <a:t>ShadowServe</a:t>
            </a:r>
            <a:r>
              <a:rPr lang="en-US" sz="825" b="0" i="0" dirty="0">
                <a:effectLst/>
                <a:latin typeface="Source Sans 3 Regular"/>
                <a:ea typeface="Source Sans 3 Regular"/>
                <a:cs typeface="Source Sans 3 Regular"/>
                <a:sym typeface="Source Sans 3 Regular"/>
              </a:rPr>
              <a:t> is consistently better on </a:t>
            </a:r>
            <a:r>
              <a:rPr lang="en-US" sz="825" b="1" i="0" dirty="0">
                <a:effectLst/>
                <a:latin typeface="Source Sans 3 Regular"/>
                <a:ea typeface="Source Sans 3 Regular"/>
                <a:cs typeface="Source Sans 3 Regular"/>
                <a:sym typeface="Source Sans 3 Regular"/>
              </a:rPr>
              <a:t>loaded TPOT</a:t>
            </a:r>
            <a:r>
              <a:rPr lang="en-US" sz="825" b="0" i="0" dirty="0">
                <a:effectLst/>
                <a:latin typeface="Source Sans 3 Regular"/>
                <a:ea typeface="Source Sans 3 Regular"/>
                <a:cs typeface="Source Sans 3 Regular"/>
                <a:sym typeface="Source Sans 3 Regular"/>
              </a:rPr>
              <a:t>. But TTFT is better only in lower-bandwidth settings, especially at </a:t>
            </a:r>
            <a:r>
              <a:rPr lang="en-US" sz="825" b="1" i="0" dirty="0">
                <a:effectLst/>
                <a:latin typeface="Source Sans 3 Regular"/>
                <a:ea typeface="Source Sans 3 Regular"/>
                <a:cs typeface="Source Sans 3 Regular"/>
                <a:sym typeface="Source Sans 3 Regular"/>
              </a:rPr>
              <a:t>20 Gbps or less</a:t>
            </a:r>
            <a:r>
              <a:rPr lang="en-US" sz="825" b="0" i="0" dirty="0">
                <a:effectLst/>
                <a:latin typeface="Source Sans 3 Regular"/>
                <a:ea typeface="Source Sans 3 Regular"/>
                <a:cs typeface="Source Sans 3 Regular"/>
                <a:sym typeface="Source Sans 3 Regular"/>
              </a:rPr>
              <a:t>. So throughput wins depend on the workload: </a:t>
            </a:r>
            <a:r>
              <a:rPr lang="en-US" sz="825" b="0" i="0" dirty="0" err="1">
                <a:effectLst/>
                <a:latin typeface="Source Sans 3 Regular"/>
                <a:ea typeface="Source Sans 3 Regular"/>
                <a:cs typeface="Source Sans 3 Regular"/>
                <a:sym typeface="Source Sans 3 Regular"/>
              </a:rPr>
              <a:t>ShadowServe</a:t>
            </a:r>
            <a:r>
              <a:rPr lang="en-US" sz="825" b="0" i="0" dirty="0">
                <a:effectLst/>
                <a:latin typeface="Source Sans 3 Regular"/>
                <a:ea typeface="Source Sans 3 Regular"/>
                <a:cs typeface="Source Sans 3 Regular"/>
                <a:sym typeface="Source Sans 3 Regular"/>
              </a:rPr>
              <a:t> is strongest when bandwidth is limited or outputs are long enough that TPOT matters more.</a:t>
            </a:r>
            <a:endParaRPr lang="en-US" dirty="0"/>
          </a:p>
        </p:txBody>
      </p:sp>
    </p:spTree>
    <p:extLst>
      <p:ext uri="{BB962C8B-B14F-4D97-AF65-F5344CB8AC3E}">
        <p14:creationId xmlns:p14="http://schemas.microsoft.com/office/powerpoint/2010/main" val="1034596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The reason is simple. For short outputs, users spend more of the total time waiting for the first token, so TTFT matters most. For longer outputs, streaming cost matters more, so TPOT matters more. That is why low bandwidth and longer outputs tend to favor </a:t>
            </a:r>
            <a:r>
              <a:rPr lang="en-US" sz="825" b="0" i="0" dirty="0" err="1">
                <a:effectLst/>
                <a:latin typeface="Source Sans 3 Regular"/>
                <a:ea typeface="Source Sans 3 Regular"/>
                <a:cs typeface="Source Sans 3 Regular"/>
                <a:sym typeface="Source Sans 3 Regular"/>
              </a:rPr>
              <a:t>ShadowServe</a:t>
            </a:r>
            <a:r>
              <a:rPr lang="en-US" sz="825" b="0" i="0" dirty="0">
                <a:effectLst/>
                <a:latin typeface="Source Sans 3 Regular"/>
                <a:ea typeface="Source Sans 3 Regular"/>
                <a:cs typeface="Source Sans 3 Regular"/>
                <a:sym typeface="Source Sans 3 Regular"/>
              </a:rPr>
              <a:t>.</a:t>
            </a:r>
            <a:endParaRPr lang="en-US" dirty="0"/>
          </a:p>
        </p:txBody>
      </p:sp>
    </p:spTree>
    <p:extLst>
      <p:ext uri="{BB962C8B-B14F-4D97-AF65-F5344CB8AC3E}">
        <p14:creationId xmlns:p14="http://schemas.microsoft.com/office/powerpoint/2010/main" val="3002920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This is the paper’s most honest limitation slide. The network stage becomes the bottleneck on the </a:t>
            </a:r>
            <a:r>
              <a:rPr lang="en-US" sz="825" b="0" i="0" dirty="0" err="1">
                <a:effectLst/>
                <a:latin typeface="Source Sans 3 Regular"/>
                <a:ea typeface="Source Sans 3 Regular"/>
                <a:cs typeface="Source Sans 3 Regular"/>
                <a:sym typeface="Source Sans 3 Regular"/>
              </a:rPr>
              <a:t>SmartNIC</a:t>
            </a:r>
            <a:r>
              <a:rPr lang="en-US" sz="825" b="0" i="0" dirty="0">
                <a:effectLst/>
                <a:latin typeface="Source Sans 3 Regular"/>
                <a:ea typeface="Source Sans 3 Regular"/>
                <a:cs typeface="Source Sans 3 Regular"/>
                <a:sym typeface="Source Sans 3 Regular"/>
              </a:rPr>
              <a:t>, and the measured network throughput falls from about </a:t>
            </a:r>
            <a:r>
              <a:rPr lang="en-US" sz="825" b="1" i="0" dirty="0">
                <a:effectLst/>
                <a:latin typeface="Source Sans 3 Regular"/>
                <a:ea typeface="Source Sans 3 Regular"/>
                <a:cs typeface="Source Sans 3 Regular"/>
                <a:sym typeface="Source Sans 3 Regular"/>
              </a:rPr>
              <a:t>37.3 Gbps alone</a:t>
            </a:r>
            <a:r>
              <a:rPr lang="en-US" sz="825" b="0" i="0" dirty="0">
                <a:effectLst/>
                <a:latin typeface="Source Sans 3 Regular"/>
                <a:ea typeface="Source Sans 3 Regular"/>
                <a:cs typeface="Source Sans 3 Regular"/>
                <a:sym typeface="Source Sans 3 Regular"/>
              </a:rPr>
              <a:t> to about </a:t>
            </a:r>
            <a:r>
              <a:rPr lang="en-US" sz="825" b="1" i="0" dirty="0">
                <a:effectLst/>
                <a:latin typeface="Source Sans 3 Regular"/>
                <a:ea typeface="Source Sans 3 Regular"/>
                <a:cs typeface="Source Sans 3 Regular"/>
                <a:sym typeface="Source Sans 3 Regular"/>
              </a:rPr>
              <a:t>20.6 Gbps in the full pipeline</a:t>
            </a:r>
            <a:r>
              <a:rPr lang="en-US" sz="825" b="0" i="0" dirty="0">
                <a:effectLst/>
                <a:latin typeface="Source Sans 3 Regular"/>
                <a:ea typeface="Source Sans 3 Regular"/>
                <a:cs typeface="Source Sans 3 Regular"/>
                <a:sym typeface="Source Sans 3 Regular"/>
              </a:rPr>
              <a:t>. The likely reason is contention in the </a:t>
            </a:r>
            <a:r>
              <a:rPr lang="en-US" sz="825" b="0" i="0" dirty="0" err="1">
                <a:effectLst/>
                <a:latin typeface="Source Sans 3 Regular"/>
                <a:ea typeface="Source Sans 3 Regular"/>
                <a:cs typeface="Source Sans 3 Regular"/>
                <a:sym typeface="Source Sans 3 Regular"/>
              </a:rPr>
              <a:t>SmartNIC</a:t>
            </a:r>
            <a:r>
              <a:rPr lang="en-US" sz="825" b="0" i="0" dirty="0">
                <a:effectLst/>
                <a:latin typeface="Source Sans 3 Regular"/>
                <a:ea typeface="Source Sans 3 Regular"/>
                <a:cs typeface="Source Sans 3 Regular"/>
                <a:sym typeface="Source Sans 3 Regular"/>
              </a:rPr>
              <a:t> memory subsystem.</a:t>
            </a:r>
            <a:endParaRPr lang="en-US" dirty="0"/>
          </a:p>
        </p:txBody>
      </p:sp>
    </p:spTree>
    <p:extLst>
      <p:ext uri="{BB962C8B-B14F-4D97-AF65-F5344CB8AC3E}">
        <p14:creationId xmlns:p14="http://schemas.microsoft.com/office/powerpoint/2010/main" val="2266893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My final takeaway is balanced. </a:t>
            </a:r>
            <a:r>
              <a:rPr lang="en-US" sz="825" b="0" i="0" dirty="0" err="1">
                <a:effectLst/>
                <a:latin typeface="Source Sans 3 Regular"/>
                <a:ea typeface="Source Sans 3 Regular"/>
                <a:cs typeface="Source Sans 3 Regular"/>
                <a:sym typeface="Source Sans 3 Regular"/>
              </a:rPr>
              <a:t>ShadowServe</a:t>
            </a:r>
            <a:r>
              <a:rPr lang="en-US" sz="825" b="0" i="0" dirty="0">
                <a:effectLst/>
                <a:latin typeface="Source Sans 3 Regular"/>
                <a:ea typeface="Source Sans 3 Regular"/>
                <a:cs typeface="Source Sans 3 Regular"/>
                <a:sym typeface="Source Sans 3 Regular"/>
              </a:rPr>
              <a:t> is strongest in </a:t>
            </a:r>
            <a:r>
              <a:rPr lang="en-US" sz="825" b="1" i="0" dirty="0">
                <a:effectLst/>
                <a:latin typeface="Source Sans 3 Regular"/>
                <a:ea typeface="Source Sans 3 Regular"/>
                <a:cs typeface="Source Sans 3 Regular"/>
                <a:sym typeface="Source Sans 3 Regular"/>
              </a:rPr>
              <a:t>low-bandwidth, TPOT-sensitive settings</a:t>
            </a:r>
            <a:r>
              <a:rPr lang="en-US" sz="825" b="0" i="0" dirty="0">
                <a:effectLst/>
                <a:latin typeface="Source Sans 3 Regular"/>
                <a:ea typeface="Source Sans 3 Regular"/>
                <a:cs typeface="Source Sans 3 Regular"/>
                <a:sym typeface="Source Sans 3 Regular"/>
              </a:rPr>
              <a:t> and shows clearly that GPU decompression interference is real. But it is not a universal win, because at higher bandwidth the bottleneck moves to the </a:t>
            </a:r>
            <a:r>
              <a:rPr lang="en-US" sz="825" b="0" i="0" dirty="0" err="1">
                <a:effectLst/>
                <a:latin typeface="Source Sans 3 Regular"/>
                <a:ea typeface="Source Sans 3 Regular"/>
                <a:cs typeface="Source Sans 3 Regular"/>
                <a:sym typeface="Source Sans 3 Regular"/>
              </a:rPr>
              <a:t>SmartNIC</a:t>
            </a:r>
            <a:r>
              <a:rPr lang="en-US" sz="825" b="0" i="0" dirty="0">
                <a:effectLst/>
                <a:latin typeface="Source Sans 3 Regular"/>
                <a:ea typeface="Source Sans 3 Regular"/>
                <a:cs typeface="Source Sans 3 Regular"/>
                <a:sym typeface="Source Sans 3 Regular"/>
              </a:rPr>
              <a:t>.</a:t>
            </a:r>
            <a:endParaRPr lang="en-US" dirty="0"/>
          </a:p>
        </p:txBody>
      </p:sp>
    </p:spTree>
    <p:extLst>
      <p:ext uri="{BB962C8B-B14F-4D97-AF65-F5344CB8AC3E}">
        <p14:creationId xmlns:p14="http://schemas.microsoft.com/office/powerpoint/2010/main" val="2830866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Thank you. I’m happy to discuss the design tradeoff, the evaluation assumptions, or where this system would matter in real deployment.</a:t>
            </a:r>
            <a:endParaRPr lang="en-US" dirty="0"/>
          </a:p>
        </p:txBody>
      </p:sp>
    </p:spTree>
    <p:extLst>
      <p:ext uri="{BB962C8B-B14F-4D97-AF65-F5344CB8AC3E}">
        <p14:creationId xmlns:p14="http://schemas.microsoft.com/office/powerpoint/2010/main" val="2314793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Before I explain </a:t>
            </a:r>
            <a:r>
              <a:rPr lang="en-US" sz="825" b="0" i="0" dirty="0" err="1">
                <a:effectLst/>
                <a:latin typeface="Source Sans 3 Regular"/>
                <a:ea typeface="Source Sans 3 Regular"/>
                <a:cs typeface="Source Sans 3 Regular"/>
                <a:sym typeface="Source Sans 3 Regular"/>
              </a:rPr>
              <a:t>ShadowServe</a:t>
            </a:r>
            <a:r>
              <a:rPr lang="en-US" sz="825" b="0" i="0" dirty="0">
                <a:effectLst/>
                <a:latin typeface="Source Sans 3 Regular"/>
                <a:ea typeface="Source Sans 3 Regular"/>
                <a:cs typeface="Source Sans 3 Regular"/>
                <a:sym typeface="Source Sans 3 Regular"/>
              </a:rPr>
              <a:t>, I need to explain the serving problem it targets. The key issue is long-context inference, where the model must read many input tokens before it can generate even the first output token.</a:t>
            </a:r>
            <a:endParaRPr lang="en-US" dirty="0"/>
          </a:p>
        </p:txBody>
      </p:sp>
    </p:spTree>
    <p:extLst>
      <p:ext uri="{BB962C8B-B14F-4D97-AF65-F5344CB8AC3E}">
        <p14:creationId xmlns:p14="http://schemas.microsoft.com/office/powerpoint/2010/main" val="2784222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In many real applications, the prompt is not only a short user question. It can include a system prompt, retrieved documents, chat history, tool output, and then the user query. When all of that is combined, the model has to read a very long context before generation begins.</a:t>
            </a:r>
            <a:endParaRPr lang="en-US" dirty="0"/>
          </a:p>
        </p:txBody>
      </p:sp>
    </p:spTree>
    <p:extLst>
      <p:ext uri="{BB962C8B-B14F-4D97-AF65-F5344CB8AC3E}">
        <p14:creationId xmlns:p14="http://schemas.microsoft.com/office/powerpoint/2010/main" val="3623779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LLM serving has two phases. In </a:t>
            </a:r>
            <a:r>
              <a:rPr lang="en-US" sz="825" b="1" i="0" dirty="0">
                <a:effectLst/>
                <a:latin typeface="Source Sans 3 Regular"/>
                <a:ea typeface="Source Sans 3 Regular"/>
                <a:cs typeface="Source Sans 3 Regular"/>
                <a:sym typeface="Source Sans 3 Regular"/>
              </a:rPr>
              <a:t>prefill</a:t>
            </a:r>
            <a:r>
              <a:rPr lang="en-US" sz="825" b="0" i="0" dirty="0">
                <a:effectLst/>
                <a:latin typeface="Source Sans 3 Regular"/>
                <a:ea typeface="Source Sans 3 Regular"/>
                <a:cs typeface="Source Sans 3 Regular"/>
                <a:sym typeface="Source Sans 3 Regular"/>
              </a:rPr>
              <a:t>, the model reads the whole prompt and builds the internal state. In </a:t>
            </a:r>
            <a:r>
              <a:rPr lang="en-US" sz="825" b="1" i="0" dirty="0">
                <a:effectLst/>
                <a:latin typeface="Source Sans 3 Regular"/>
                <a:ea typeface="Source Sans 3 Regular"/>
                <a:cs typeface="Source Sans 3 Regular"/>
                <a:sym typeface="Source Sans 3 Regular"/>
              </a:rPr>
              <a:t>decode</a:t>
            </a:r>
            <a:r>
              <a:rPr lang="en-US" sz="825" b="0" i="0" dirty="0">
                <a:effectLst/>
                <a:latin typeface="Source Sans 3 Regular"/>
                <a:ea typeface="Source Sans 3 Regular"/>
                <a:cs typeface="Source Sans 3 Regular"/>
                <a:sym typeface="Source Sans 3 Regular"/>
              </a:rPr>
              <a:t>, it generates output tokens one by one. Prefill can run in parallel because all prompt tokens are already known. But decode is sequential because each new token depends on earlier generated tokens. TTFT ends when the first output token appears.</a:t>
            </a:r>
            <a:endParaRPr lang="en-US" dirty="0"/>
          </a:p>
        </p:txBody>
      </p:sp>
    </p:spTree>
    <p:extLst>
      <p:ext uri="{BB962C8B-B14F-4D97-AF65-F5344CB8AC3E}">
        <p14:creationId xmlns:p14="http://schemas.microsoft.com/office/powerpoint/2010/main" val="2078782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Long prompts make prefill expensive for two reasons. First, there is more attention computation. Second, the model creates more intermediate state that must be stored for later decode. In this talk, I will use three metrics: TTFT, TPOT, and throughput.</a:t>
            </a:r>
            <a:endParaRPr lang="en-US" dirty="0"/>
          </a:p>
        </p:txBody>
      </p:sp>
    </p:spTree>
    <p:extLst>
      <p:ext uri="{BB962C8B-B14F-4D97-AF65-F5344CB8AC3E}">
        <p14:creationId xmlns:p14="http://schemas.microsoft.com/office/powerpoint/2010/main" val="193863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15F69-3784-9E21-F7B0-ED642998B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8132CF-C096-7AD4-8491-0C0D3C36EF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DFDA05-224A-727D-0A00-A2374256D853}"/>
              </a:ext>
            </a:extLst>
          </p:cNvPr>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Now that the serving cost is clear, I move to the reuse idea: KV cache and prefix caching.</a:t>
            </a:r>
            <a:endParaRPr lang="en-US" dirty="0"/>
          </a:p>
        </p:txBody>
      </p:sp>
    </p:spTree>
    <p:extLst>
      <p:ext uri="{BB962C8B-B14F-4D97-AF65-F5344CB8AC3E}">
        <p14:creationId xmlns:p14="http://schemas.microsoft.com/office/powerpoint/2010/main" val="3180014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dirty="0">
                <a:effectLst/>
                <a:latin typeface="Source Sans 3 Regular"/>
                <a:ea typeface="Source Sans 3 Regular"/>
                <a:cs typeface="Source Sans 3 Regular"/>
                <a:sym typeface="Source Sans 3 Regular"/>
              </a:rPr>
              <a:t>During prefill, the model computes keys and values for every prompt token and stores them as the KV cache. Later, each new token brings a new query and attends to those old keys and values. That is why the KV cache avoids recomputing old prompt tokens.</a:t>
            </a:r>
            <a:endParaRPr lang="en-US" dirty="0"/>
          </a:p>
        </p:txBody>
      </p:sp>
    </p:spTree>
    <p:extLst>
      <p:ext uri="{BB962C8B-B14F-4D97-AF65-F5344CB8AC3E}">
        <p14:creationId xmlns:p14="http://schemas.microsoft.com/office/powerpoint/2010/main" val="775930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bg>
      <p:bgPr>
        <a:solidFill>
          <a:schemeClr val="tx1"/>
        </a:solidFill>
        <a:effectLst/>
      </p:bgPr>
    </p:bg>
    <p:spTree>
      <p:nvGrpSpPr>
        <p:cNvPr id="1" name=""/>
        <p:cNvGrpSpPr/>
        <p:nvPr/>
      </p:nvGrpSpPr>
      <p:grpSpPr>
        <a:xfrm>
          <a:off x="0" y="0"/>
          <a:ext cx="0" cy="0"/>
          <a:chOff x="0" y="0"/>
          <a:chExt cx="0" cy="0"/>
        </a:xfrm>
      </p:grpSpPr>
      <p:pic>
        <p:nvPicPr>
          <p:cNvPr id="12" name="UCSD-BrandRefresh-PPTBackgrounds-v4_Blues-NotchTop.png" descr="UCSD-BrandRefresh-PPTBackgrounds-v4_Blues-NotchTop.png"/>
          <p:cNvPicPr>
            <a:picLocks noChangeAspect="1"/>
          </p:cNvPicPr>
          <p:nvPr/>
        </p:nvPicPr>
        <p:blipFill>
          <a:blip r:embed="rId2"/>
          <a:srcRect t="26" b="26"/>
          <a:stretch>
            <a:fillRect/>
          </a:stretch>
        </p:blipFill>
        <p:spPr>
          <a:xfrm>
            <a:off x="1850" y="0"/>
            <a:ext cx="9140300" cy="5143500"/>
          </a:xfrm>
          <a:prstGeom prst="rect">
            <a:avLst/>
          </a:prstGeom>
          <a:ln w="12700">
            <a:miter lim="400000"/>
          </a:ln>
        </p:spPr>
      </p:pic>
      <p:sp>
        <p:nvSpPr>
          <p:cNvPr id="13" name="UCSanDiegoLogo-White.png"/>
          <p:cNvSpPr>
            <a:spLocks noGrp="1"/>
          </p:cNvSpPr>
          <p:nvPr>
            <p:ph type="pic" sz="quarter" idx="21" hasCustomPrompt="1"/>
          </p:nvPr>
        </p:nvSpPr>
        <p:spPr>
          <a:xfrm>
            <a:off x="6819843" y="286172"/>
            <a:ext cx="2009775" cy="382258"/>
          </a:xfrm>
          <a:prstGeom prst="rect">
            <a:avLst/>
          </a:prstGeom>
        </p:spPr>
        <p:txBody>
          <a:bodyPr lIns="91439" tIns="45719" rIns="91439" bIns="45719" anchor="t">
            <a:noAutofit/>
          </a:bodyPr>
          <a:lstStyle>
            <a:lvl1pPr marL="0" indent="0" algn="ctr">
              <a:buNone/>
              <a:defRPr>
                <a:solidFill>
                  <a:schemeClr val="bg1"/>
                </a:solidFill>
              </a:defRPr>
            </a:lvl1pPr>
          </a:lstStyle>
          <a:p>
            <a:r>
              <a:rPr lang="en-US" dirty="0"/>
              <a:t>LOGO</a:t>
            </a:r>
            <a:endParaRPr dirty="0"/>
          </a:p>
        </p:txBody>
      </p:sp>
      <p:sp>
        <p:nvSpPr>
          <p:cNvPr id="14" name="Author and Date"/>
          <p:cNvSpPr txBox="1">
            <a:spLocks noGrp="1"/>
          </p:cNvSpPr>
          <p:nvPr>
            <p:ph type="body" sz="quarter" idx="22" hasCustomPrompt="1"/>
          </p:nvPr>
        </p:nvSpPr>
        <p:spPr>
          <a:xfrm>
            <a:off x="457201" y="4447449"/>
            <a:ext cx="8229598" cy="238867"/>
          </a:xfrm>
          <a:prstGeom prst="rect">
            <a:avLst/>
          </a:prstGeom>
        </p:spPr>
        <p:txBody>
          <a:bodyPr lIns="0" tIns="0" rIns="0" bIns="0" anchor="t">
            <a:normAutofit/>
          </a:bodyPr>
          <a:lstStyle>
            <a:lvl1pPr marL="0" indent="0" algn="l" defTabSz="263128">
              <a:lnSpc>
                <a:spcPct val="100000"/>
              </a:lnSpc>
              <a:buNone/>
              <a:defRPr sz="1100">
                <a:solidFill>
                  <a:schemeClr val="bg1"/>
                </a:solidFill>
                <a:latin typeface="Source Sans 3 Regular"/>
                <a:ea typeface="Source Sans 3 Regular"/>
                <a:cs typeface="Source Sans 3 Regular"/>
                <a:sym typeface="Source Sans 3 Regular"/>
              </a:defRPr>
            </a:lvl1pPr>
          </a:lstStyle>
          <a:p>
            <a:r>
              <a:rPr dirty="0"/>
              <a:t>Author and Date</a:t>
            </a:r>
          </a:p>
        </p:txBody>
      </p:sp>
      <p:sp>
        <p:nvSpPr>
          <p:cNvPr id="16" name="Body Level One…"/>
          <p:cNvSpPr txBox="1">
            <a:spLocks noGrp="1"/>
          </p:cNvSpPr>
          <p:nvPr>
            <p:ph type="body" sz="quarter" idx="1" hasCustomPrompt="1"/>
          </p:nvPr>
        </p:nvSpPr>
        <p:spPr>
          <a:xfrm>
            <a:off x="457200" y="2782661"/>
            <a:ext cx="8229600" cy="714375"/>
          </a:xfrm>
          <a:prstGeom prst="rect">
            <a:avLst/>
          </a:prstGeom>
        </p:spPr>
        <p:txBody>
          <a:bodyPr anchor="t">
            <a:normAutofit/>
          </a:bodyPr>
          <a:lstStyle>
            <a:lvl1pPr marL="0" indent="0" algn="l" defTabSz="309563">
              <a:lnSpc>
                <a:spcPct val="100000"/>
              </a:lnSpc>
              <a:buNone/>
              <a:defRPr sz="1800">
                <a:solidFill>
                  <a:schemeClr val="bg1"/>
                </a:solidFill>
                <a:latin typeface="Source Sans 3 Regular"/>
                <a:ea typeface="Source Sans 3 Regular"/>
                <a:cs typeface="Source Sans 3 Regular"/>
                <a:sym typeface="Source Sans 3 Regular"/>
              </a:defRPr>
            </a:lvl1pPr>
            <a:lvl2pPr marL="228600" indent="0" algn="l" defTabSz="309563">
              <a:lnSpc>
                <a:spcPct val="100000"/>
              </a:lnSpc>
              <a:buNone/>
              <a:defRPr sz="1875">
                <a:solidFill>
                  <a:schemeClr val="bg1"/>
                </a:solidFill>
                <a:latin typeface="Source Sans 3 Regular"/>
                <a:ea typeface="Source Sans 3 Regular"/>
                <a:cs typeface="Source Sans 3 Regular"/>
                <a:sym typeface="Source Sans 3 Regular"/>
              </a:defRPr>
            </a:lvl2pPr>
            <a:lvl3pPr marL="457200" indent="0" algn="l" defTabSz="309563">
              <a:lnSpc>
                <a:spcPct val="100000"/>
              </a:lnSpc>
              <a:buNone/>
              <a:defRPr sz="1875">
                <a:latin typeface="Source Sans 3 Regular"/>
                <a:ea typeface="Source Sans 3 Regular"/>
                <a:cs typeface="Source Sans 3 Regular"/>
                <a:sym typeface="Source Sans 3 Regular"/>
              </a:defRPr>
            </a:lvl3pPr>
            <a:lvl4pPr marL="685800" indent="0" algn="l" defTabSz="309563">
              <a:lnSpc>
                <a:spcPct val="100000"/>
              </a:lnSpc>
              <a:buNone/>
              <a:defRPr sz="1875">
                <a:latin typeface="Source Sans 3 Regular"/>
                <a:ea typeface="Source Sans 3 Regular"/>
                <a:cs typeface="Source Sans 3 Regular"/>
                <a:sym typeface="Source Sans 3 Regular"/>
              </a:defRPr>
            </a:lvl4pPr>
            <a:lvl5pPr marL="914400" indent="0" algn="l" defTabSz="309563">
              <a:lnSpc>
                <a:spcPct val="100000"/>
              </a:lnSpc>
              <a:buNone/>
              <a:defRPr sz="1875">
                <a:solidFill>
                  <a:schemeClr val="bg1"/>
                </a:solidFill>
                <a:latin typeface="Source Sans 3 Regular"/>
                <a:ea typeface="Source Sans 3 Regular"/>
                <a:cs typeface="Source Sans 3 Regular"/>
                <a:sym typeface="Source Sans 3 Regular"/>
              </a:defRPr>
            </a:lvl5pPr>
          </a:lstStyle>
          <a:p>
            <a:r>
              <a:rPr dirty="0"/>
              <a:t>Presentation Subtitl</a:t>
            </a:r>
            <a:r>
              <a:rPr lang="en-US" dirty="0"/>
              <a:t>e</a:t>
            </a:r>
            <a:endParaRPr dirty="0"/>
          </a:p>
        </p:txBody>
      </p:sp>
      <p:sp>
        <p:nvSpPr>
          <p:cNvPr id="15" name="Presentation Title"/>
          <p:cNvSpPr txBox="1">
            <a:spLocks noGrp="1"/>
          </p:cNvSpPr>
          <p:nvPr>
            <p:ph type="title" hasCustomPrompt="1"/>
          </p:nvPr>
        </p:nvSpPr>
        <p:spPr>
          <a:xfrm>
            <a:off x="457200" y="1057275"/>
            <a:ext cx="8229599" cy="1711938"/>
          </a:xfrm>
          <a:prstGeom prst="rect">
            <a:avLst/>
          </a:prstGeom>
        </p:spPr>
        <p:txBody>
          <a:bodyPr lIns="0" tIns="0" rIns="0" bIns="0" anchor="b">
            <a:normAutofit/>
          </a:bodyPr>
          <a:lstStyle>
            <a:lvl1pPr>
              <a:defRPr sz="4900">
                <a:solidFill>
                  <a:srgbClr val="FFFFFF"/>
                </a:solidFill>
              </a:defRPr>
            </a:lvl1pPr>
          </a:lstStyle>
          <a:p>
            <a:r>
              <a:rPr dirty="0"/>
              <a:t>Presentation Title</a:t>
            </a:r>
          </a:p>
        </p:txBody>
      </p:sp>
    </p:spTree>
  </p:cSld>
  <p:clrMapOvr>
    <a:masterClrMapping/>
  </p:clrMapOvr>
  <p:transition spd="med"/>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p:bg>
      <p:bgPr>
        <a:solidFill>
          <a:schemeClr val="tx1"/>
        </a:solidFill>
        <a:effectLst/>
      </p:bgPr>
    </p:bg>
    <p:spTree>
      <p:nvGrpSpPr>
        <p:cNvPr id="1" name=""/>
        <p:cNvGrpSpPr/>
        <p:nvPr/>
      </p:nvGrpSpPr>
      <p:grpSpPr>
        <a:xfrm>
          <a:off x="0" y="0"/>
          <a:ext cx="0" cy="0"/>
          <a:chOff x="0" y="0"/>
          <a:chExt cx="0" cy="0"/>
        </a:xfrm>
      </p:grpSpPr>
      <p:pic>
        <p:nvPicPr>
          <p:cNvPr id="2" name="UCSD-BrandRefresh-PPTBackgrounds-v4_Blues-NotchTopBottom.png" descr="UCSD-BrandRefresh-PPTBackgrounds-v4_Blues-NotchTopBottom.png">
            <a:extLst>
              <a:ext uri="{FF2B5EF4-FFF2-40B4-BE49-F238E27FC236}">
                <a16:creationId xmlns:a16="http://schemas.microsoft.com/office/drawing/2014/main" id="{86F72930-B260-D572-C48B-F683E3DD4C8A}"/>
              </a:ext>
            </a:extLst>
          </p:cNvPr>
          <p:cNvPicPr>
            <a:picLocks noChangeAspect="1"/>
          </p:cNvPicPr>
          <p:nvPr userDrawn="1"/>
        </p:nvPicPr>
        <p:blipFill rotWithShape="1">
          <a:blip r:embed="rId2"/>
          <a:srcRect t="90533"/>
          <a:stretch/>
        </p:blipFill>
        <p:spPr>
          <a:xfrm>
            <a:off x="0" y="4660900"/>
            <a:ext cx="9148763" cy="487363"/>
          </a:xfrm>
          <a:prstGeom prst="rect">
            <a:avLst/>
          </a:prstGeom>
          <a:ln w="12700">
            <a:miter lim="400000"/>
          </a:ln>
        </p:spPr>
      </p:pic>
      <p:sp>
        <p:nvSpPr>
          <p:cNvPr id="38" name="Section Title"/>
          <p:cNvSpPr txBox="1">
            <a:spLocks noGrp="1"/>
          </p:cNvSpPr>
          <p:nvPr>
            <p:ph type="title" hasCustomPrompt="1"/>
          </p:nvPr>
        </p:nvSpPr>
        <p:spPr>
          <a:xfrm>
            <a:off x="457200" y="1522413"/>
            <a:ext cx="8229599" cy="1743075"/>
          </a:xfrm>
          <a:prstGeom prst="rect">
            <a:avLst/>
          </a:prstGeom>
        </p:spPr>
        <p:txBody>
          <a:bodyPr lIns="0" tIns="0" rIns="0" bIns="0" anchor="ctr"/>
          <a:lstStyle>
            <a:lvl1pPr>
              <a:defRPr sz="4500">
                <a:solidFill>
                  <a:srgbClr val="FFFFFF"/>
                </a:solidFill>
              </a:defRPr>
            </a:lvl1pPr>
          </a:lstStyle>
          <a:p>
            <a:r>
              <a:rPr dirty="0"/>
              <a:t>Section Title</a:t>
            </a:r>
          </a:p>
        </p:txBody>
      </p:sp>
      <p:sp>
        <p:nvSpPr>
          <p:cNvPr id="4" name="Footer Placeholder 3">
            <a:extLst>
              <a:ext uri="{FF2B5EF4-FFF2-40B4-BE49-F238E27FC236}">
                <a16:creationId xmlns:a16="http://schemas.microsoft.com/office/drawing/2014/main" id="{24CCFFFE-B078-84CA-5C80-77628CB3C7E7}"/>
              </a:ext>
            </a:extLst>
          </p:cNvPr>
          <p:cNvSpPr>
            <a:spLocks noGrp="1"/>
          </p:cNvSpPr>
          <p:nvPr>
            <p:ph type="ftr" sz="quarter" idx="10"/>
          </p:nvPr>
        </p:nvSpPr>
        <p:spPr/>
        <p:txBody>
          <a:bodyPr/>
          <a:lstStyle/>
          <a:p>
            <a:r>
              <a:rPr lang="en-US"/>
              <a:t>Blue Notch Template</a:t>
            </a:r>
            <a:endParaRPr lang="en-US" dirty="0"/>
          </a:p>
        </p:txBody>
      </p:sp>
      <p:sp>
        <p:nvSpPr>
          <p:cNvPr id="5" name="Slide Number Placeholder 4">
            <a:extLst>
              <a:ext uri="{FF2B5EF4-FFF2-40B4-BE49-F238E27FC236}">
                <a16:creationId xmlns:a16="http://schemas.microsoft.com/office/drawing/2014/main" id="{E6543885-EDE4-8B30-680E-AE03AAAE7590}"/>
              </a:ext>
            </a:extLst>
          </p:cNvPr>
          <p:cNvSpPr>
            <a:spLocks noGrp="1"/>
          </p:cNvSpPr>
          <p:nvPr>
            <p:ph type="sldNum" sz="quarter" idx="11"/>
          </p:nvPr>
        </p:nvSpPr>
        <p:spPr/>
        <p:txBody>
          <a:bodyPr/>
          <a:lstStyle/>
          <a:p>
            <a:fld id="{10182D5C-5622-0748-8D9A-CE71C49FA208}" type="slidenum">
              <a:rPr lang="en-US" smtClean="0"/>
              <a:pPr/>
              <a:t>‹#›</a:t>
            </a:fld>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9DAA57-DA80-5EAC-B453-154C8D3D84A7}"/>
              </a:ext>
            </a:extLst>
          </p:cNvPr>
          <p:cNvSpPr>
            <a:spLocks noGrp="1"/>
          </p:cNvSpPr>
          <p:nvPr>
            <p:ph type="title"/>
          </p:nvPr>
        </p:nvSpPr>
        <p:spPr/>
        <p:txBody>
          <a:bodyPr/>
          <a:lstStyle/>
          <a:p>
            <a:endParaRPr lang="en-US" dirty="0"/>
          </a:p>
        </p:txBody>
      </p:sp>
      <p:sp>
        <p:nvSpPr>
          <p:cNvPr id="12" name="Text Placeholder 11">
            <a:extLst>
              <a:ext uri="{FF2B5EF4-FFF2-40B4-BE49-F238E27FC236}">
                <a16:creationId xmlns:a16="http://schemas.microsoft.com/office/drawing/2014/main" id="{1ED3D468-9125-4251-B614-3D57305C31D2}"/>
              </a:ext>
            </a:extLst>
          </p:cNvPr>
          <p:cNvSpPr>
            <a:spLocks noGrp="1"/>
          </p:cNvSpPr>
          <p:nvPr>
            <p:ph type="body" sz="quarter" idx="11" hasCustomPrompt="1"/>
          </p:nvPr>
        </p:nvSpPr>
        <p:spPr>
          <a:xfrm>
            <a:off x="457200" y="1300163"/>
            <a:ext cx="8229600" cy="3128962"/>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a:extLst>
              <a:ext uri="{FF2B5EF4-FFF2-40B4-BE49-F238E27FC236}">
                <a16:creationId xmlns:a16="http://schemas.microsoft.com/office/drawing/2014/main" id="{40F45717-DC53-C050-C77F-5A8C0ACDA603}"/>
              </a:ext>
            </a:extLst>
          </p:cNvPr>
          <p:cNvSpPr>
            <a:spLocks noGrp="1"/>
          </p:cNvSpPr>
          <p:nvPr>
            <p:ph type="ftr" sz="quarter" idx="12"/>
          </p:nvPr>
        </p:nvSpPr>
        <p:spPr/>
        <p:txBody>
          <a:bodyPr/>
          <a:lstStyle/>
          <a:p>
            <a:r>
              <a:rPr lang="en-US"/>
              <a:t>Blue Notch Template</a:t>
            </a:r>
            <a:endParaRPr lang="en-US" dirty="0"/>
          </a:p>
        </p:txBody>
      </p:sp>
      <p:sp>
        <p:nvSpPr>
          <p:cNvPr id="14" name="Slide Number Placeholder 13">
            <a:extLst>
              <a:ext uri="{FF2B5EF4-FFF2-40B4-BE49-F238E27FC236}">
                <a16:creationId xmlns:a16="http://schemas.microsoft.com/office/drawing/2014/main" id="{9DEFF6BA-0510-DF6F-C0F0-1023EA20284C}"/>
              </a:ext>
            </a:extLst>
          </p:cNvPr>
          <p:cNvSpPr>
            <a:spLocks noGrp="1"/>
          </p:cNvSpPr>
          <p:nvPr>
            <p:ph type="sldNum" sz="quarter" idx="13"/>
          </p:nvPr>
        </p:nvSpPr>
        <p:spPr/>
        <p:txBody>
          <a:bodyPr/>
          <a:lstStyle/>
          <a:p>
            <a:fld id="{10182D5C-5622-0748-8D9A-CE71C49FA208}" type="slidenum">
              <a:rPr lang="en-US" smtClean="0"/>
              <a:pPr/>
              <a:t>‹#›</a:t>
            </a:fld>
            <a:endParaRPr lang="en-US" dirty="0"/>
          </a:p>
        </p:txBody>
      </p:sp>
    </p:spTree>
  </p:cSld>
  <p:clrMapOvr>
    <a:masterClrMapping/>
  </p:clrMapOvr>
  <p:transition spd="med"/>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Photo RIgh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B23D4DA-0134-81F9-76AF-7977EAAF1B3B}"/>
              </a:ext>
            </a:extLst>
          </p:cNvPr>
          <p:cNvSpPr>
            <a:spLocks noGrp="1"/>
          </p:cNvSpPr>
          <p:nvPr>
            <p:ph type="pic" sz="quarter" idx="23"/>
          </p:nvPr>
        </p:nvSpPr>
        <p:spPr>
          <a:xfrm>
            <a:off x="4572000" y="0"/>
            <a:ext cx="4572000" cy="5143500"/>
          </a:xfrm>
        </p:spPr>
        <p:txBody>
          <a:bodyPr anchor="ctr" anchorCtr="0"/>
          <a:lstStyle>
            <a:lvl1pPr marL="0" indent="0" algn="ctr">
              <a:buNone/>
              <a:defRPr>
                <a:solidFill>
                  <a:schemeClr val="accent1"/>
                </a:solidFill>
              </a:defRPr>
            </a:lvl1pPr>
          </a:lstStyle>
          <a:p>
            <a:endParaRPr lang="en-US"/>
          </a:p>
        </p:txBody>
      </p:sp>
      <p:pic>
        <p:nvPicPr>
          <p:cNvPr id="12" name="UCSD-BrandRefresh-PPTBackgrounds-v4_Blues-NotchTopBottom.png" descr="UCSD-BrandRefresh-PPTBackgrounds-v4_Blues-NotchTopBottom.png">
            <a:extLst>
              <a:ext uri="{FF2B5EF4-FFF2-40B4-BE49-F238E27FC236}">
                <a16:creationId xmlns:a16="http://schemas.microsoft.com/office/drawing/2014/main" id="{D9EA6E96-2DCA-9905-082D-017703162283}"/>
              </a:ext>
            </a:extLst>
          </p:cNvPr>
          <p:cNvPicPr>
            <a:picLocks noChangeAspect="1"/>
          </p:cNvPicPr>
          <p:nvPr userDrawn="1"/>
        </p:nvPicPr>
        <p:blipFill>
          <a:blip r:embed="rId2"/>
          <a:stretch>
            <a:fillRect/>
          </a:stretch>
        </p:blipFill>
        <p:spPr>
          <a:xfrm>
            <a:off x="0" y="0"/>
            <a:ext cx="9148763" cy="5148263"/>
          </a:xfrm>
          <a:prstGeom prst="rect">
            <a:avLst/>
          </a:prstGeom>
          <a:ln w="12700">
            <a:miter lim="400000"/>
          </a:ln>
        </p:spPr>
      </p:pic>
      <p:pic>
        <p:nvPicPr>
          <p:cNvPr id="13" name="UCSanDiegoLogo-White.png">
            <a:extLst>
              <a:ext uri="{FF2B5EF4-FFF2-40B4-BE49-F238E27FC236}">
                <a16:creationId xmlns:a16="http://schemas.microsoft.com/office/drawing/2014/main" id="{94DA959D-AAFD-D5A2-C6B9-DC6C644EB36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538831" y="240172"/>
            <a:ext cx="1377806" cy="258338"/>
          </a:xfrm>
          <a:prstGeom prst="rect">
            <a:avLst/>
          </a:prstGeom>
          <a:ln w="12700">
            <a:miter lim="400000"/>
          </a:ln>
        </p:spPr>
      </p:pic>
      <p:sp>
        <p:nvSpPr>
          <p:cNvPr id="9" name="Text Placeholder 11">
            <a:extLst>
              <a:ext uri="{FF2B5EF4-FFF2-40B4-BE49-F238E27FC236}">
                <a16:creationId xmlns:a16="http://schemas.microsoft.com/office/drawing/2014/main" id="{0A4D55DE-E117-849E-C707-C13C3084573B}"/>
              </a:ext>
            </a:extLst>
          </p:cNvPr>
          <p:cNvSpPr>
            <a:spLocks noGrp="1"/>
          </p:cNvSpPr>
          <p:nvPr>
            <p:ph type="body" sz="quarter" idx="11" hasCustomPrompt="1"/>
          </p:nvPr>
        </p:nvSpPr>
        <p:spPr>
          <a:xfrm>
            <a:off x="457200" y="1300163"/>
            <a:ext cx="3657599" cy="3128962"/>
          </a:xfrm>
        </p:spPr>
        <p:txBody>
          <a:bodyPr/>
          <a:lstStyle/>
          <a:p>
            <a:pPr lvl="0"/>
            <a:r>
              <a:rPr lang="en-US" dirty="0"/>
              <a:t>Click to edit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0F1AD2FB-BAEB-5CBC-EF7F-7B679A3B48D3}"/>
              </a:ext>
            </a:extLst>
          </p:cNvPr>
          <p:cNvSpPr>
            <a:spLocks noGrp="1"/>
          </p:cNvSpPr>
          <p:nvPr>
            <p:ph type="title"/>
          </p:nvPr>
        </p:nvSpPr>
        <p:spPr>
          <a:xfrm>
            <a:off x="457200" y="404813"/>
            <a:ext cx="3657599" cy="653653"/>
          </a:xfrm>
        </p:spPr>
        <p:txBody>
          <a:bodyPr/>
          <a:lstStyle/>
          <a:p>
            <a:endParaRPr lang="en-US" dirty="0"/>
          </a:p>
        </p:txBody>
      </p:sp>
      <p:sp>
        <p:nvSpPr>
          <p:cNvPr id="14" name="Footer Placeholder 13">
            <a:extLst>
              <a:ext uri="{FF2B5EF4-FFF2-40B4-BE49-F238E27FC236}">
                <a16:creationId xmlns:a16="http://schemas.microsoft.com/office/drawing/2014/main" id="{90284990-C0DE-D5E6-1D98-7CA0FDD70CBB}"/>
              </a:ext>
            </a:extLst>
          </p:cNvPr>
          <p:cNvSpPr>
            <a:spLocks noGrp="1"/>
          </p:cNvSpPr>
          <p:nvPr>
            <p:ph type="ftr" sz="quarter" idx="24"/>
          </p:nvPr>
        </p:nvSpPr>
        <p:spPr/>
        <p:txBody>
          <a:bodyPr/>
          <a:lstStyle/>
          <a:p>
            <a:r>
              <a:rPr lang="en-US"/>
              <a:t>Blue Notch Template</a:t>
            </a:r>
            <a:endParaRPr lang="en-US" dirty="0"/>
          </a:p>
        </p:txBody>
      </p:sp>
      <p:sp>
        <p:nvSpPr>
          <p:cNvPr id="15" name="Slide Number Placeholder 14">
            <a:extLst>
              <a:ext uri="{FF2B5EF4-FFF2-40B4-BE49-F238E27FC236}">
                <a16:creationId xmlns:a16="http://schemas.microsoft.com/office/drawing/2014/main" id="{92497F74-0780-FBCA-C05D-E67FC676586B}"/>
              </a:ext>
            </a:extLst>
          </p:cNvPr>
          <p:cNvSpPr>
            <a:spLocks noGrp="1"/>
          </p:cNvSpPr>
          <p:nvPr>
            <p:ph type="sldNum" sz="quarter" idx="25"/>
          </p:nvPr>
        </p:nvSpPr>
        <p:spPr/>
        <p:txBody>
          <a:bodyPr/>
          <a:lstStyle/>
          <a:p>
            <a:fld id="{10182D5C-5622-0748-8D9A-CE71C49FA208}" type="slidenum">
              <a:rPr lang="en-US" smtClean="0"/>
              <a:pPr/>
              <a:t>‹#›</a:t>
            </a:fld>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genda Si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641B-6EE8-4542-4BA9-3AE36615C10F}"/>
              </a:ext>
            </a:extLst>
          </p:cNvPr>
          <p:cNvSpPr>
            <a:spLocks noGrp="1"/>
          </p:cNvSpPr>
          <p:nvPr>
            <p:ph type="title" hasCustomPrompt="1"/>
          </p:nvPr>
        </p:nvSpPr>
        <p:spPr/>
        <p:txBody>
          <a:bodyPr/>
          <a:lstStyle/>
          <a:p>
            <a:r>
              <a:rPr lang="en-US" dirty="0"/>
              <a:t>Agenda Title</a:t>
            </a:r>
          </a:p>
        </p:txBody>
      </p:sp>
      <p:sp>
        <p:nvSpPr>
          <p:cNvPr id="8" name="Text Placeholder 11">
            <a:extLst>
              <a:ext uri="{FF2B5EF4-FFF2-40B4-BE49-F238E27FC236}">
                <a16:creationId xmlns:a16="http://schemas.microsoft.com/office/drawing/2014/main" id="{34DB3179-3450-9F01-9949-63BE483F4FE3}"/>
              </a:ext>
            </a:extLst>
          </p:cNvPr>
          <p:cNvSpPr>
            <a:spLocks noGrp="1"/>
          </p:cNvSpPr>
          <p:nvPr>
            <p:ph type="body" sz="quarter" idx="11" hasCustomPrompt="1"/>
          </p:nvPr>
        </p:nvSpPr>
        <p:spPr>
          <a:xfrm>
            <a:off x="457200" y="1300163"/>
            <a:ext cx="8229600" cy="3128962"/>
          </a:xfrm>
        </p:spPr>
        <p:txBody>
          <a:bodyPr/>
          <a:lstStyle/>
          <a:p>
            <a:pPr lvl="0"/>
            <a:r>
              <a:rPr lang="en-US" dirty="0"/>
              <a:t>Agenda item goes here</a:t>
            </a:r>
          </a:p>
          <a:p>
            <a:pPr lvl="1"/>
            <a:r>
              <a:rPr lang="en-US" dirty="0"/>
              <a:t>Sub-item goes here</a:t>
            </a:r>
          </a:p>
          <a:p>
            <a:pPr lvl="1"/>
            <a:r>
              <a:rPr lang="en-US" dirty="0"/>
              <a:t>Sub-item goes here</a:t>
            </a:r>
          </a:p>
          <a:p>
            <a:pPr lvl="0"/>
            <a:r>
              <a:rPr lang="en-US" dirty="0"/>
              <a:t>Agenda item goes here</a:t>
            </a:r>
          </a:p>
          <a:p>
            <a:pPr lvl="0"/>
            <a:r>
              <a:rPr lang="en-US" dirty="0"/>
              <a:t>Agenda item goes here</a:t>
            </a:r>
          </a:p>
        </p:txBody>
      </p:sp>
      <p:sp>
        <p:nvSpPr>
          <p:cNvPr id="9" name="Footer Placeholder 8">
            <a:extLst>
              <a:ext uri="{FF2B5EF4-FFF2-40B4-BE49-F238E27FC236}">
                <a16:creationId xmlns:a16="http://schemas.microsoft.com/office/drawing/2014/main" id="{3AFDC2CF-C9ED-EF7E-88D5-04EA9DBEF0DE}"/>
              </a:ext>
            </a:extLst>
          </p:cNvPr>
          <p:cNvSpPr>
            <a:spLocks noGrp="1"/>
          </p:cNvSpPr>
          <p:nvPr>
            <p:ph type="ftr" sz="quarter" idx="12"/>
          </p:nvPr>
        </p:nvSpPr>
        <p:spPr/>
        <p:txBody>
          <a:bodyPr/>
          <a:lstStyle/>
          <a:p>
            <a:r>
              <a:rPr lang="en-US"/>
              <a:t>Blue Notch Template</a:t>
            </a:r>
            <a:endParaRPr lang="en-US" dirty="0"/>
          </a:p>
        </p:txBody>
      </p:sp>
      <p:sp>
        <p:nvSpPr>
          <p:cNvPr id="10" name="Slide Number Placeholder 9">
            <a:extLst>
              <a:ext uri="{FF2B5EF4-FFF2-40B4-BE49-F238E27FC236}">
                <a16:creationId xmlns:a16="http://schemas.microsoft.com/office/drawing/2014/main" id="{EA78EA3C-581B-6219-9244-7D21620F232F}"/>
              </a:ext>
            </a:extLst>
          </p:cNvPr>
          <p:cNvSpPr>
            <a:spLocks noGrp="1"/>
          </p:cNvSpPr>
          <p:nvPr>
            <p:ph type="sldNum" sz="quarter" idx="13"/>
          </p:nvPr>
        </p:nvSpPr>
        <p:spPr/>
        <p:txBody>
          <a:bodyPr/>
          <a:lstStyle/>
          <a:p>
            <a:fld id="{10182D5C-5622-0748-8D9A-CE71C49FA208}" type="slidenum">
              <a:rPr lang="en-US" smtClean="0"/>
              <a:pPr/>
              <a:t>‹#›</a:t>
            </a:fld>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genda Numbered">
    <p:spTree>
      <p:nvGrpSpPr>
        <p:cNvPr id="1" name=""/>
        <p:cNvGrpSpPr/>
        <p:nvPr/>
      </p:nvGrpSpPr>
      <p:grpSpPr>
        <a:xfrm>
          <a:off x="0" y="0"/>
          <a:ext cx="0" cy="0"/>
          <a:chOff x="0" y="0"/>
          <a:chExt cx="0" cy="0"/>
        </a:xfrm>
      </p:grpSpPr>
      <p:sp>
        <p:nvSpPr>
          <p:cNvPr id="127" name="#"/>
          <p:cNvSpPr>
            <a:spLocks noGrp="1"/>
          </p:cNvSpPr>
          <p:nvPr>
            <p:ph type="body" sz="quarter" idx="21" hasCustomPrompt="1"/>
          </p:nvPr>
        </p:nvSpPr>
        <p:spPr>
          <a:xfrm>
            <a:off x="452438" y="1309314"/>
            <a:ext cx="381000" cy="381000"/>
          </a:xfrm>
          <a:prstGeom prst="ellipse">
            <a:avLst/>
          </a:prstGeom>
          <a:solidFill>
            <a:srgbClr val="00C6D7"/>
          </a:solidFill>
        </p:spPr>
        <p:txBody>
          <a:bodyPr tIns="0">
            <a:noAutofit/>
          </a:bodyPr>
          <a:lstStyle>
            <a:lvl1pPr marL="0" indent="0" algn="ctr" defTabSz="309563">
              <a:lnSpc>
                <a:spcPct val="100000"/>
              </a:lnSpc>
              <a:buNone/>
              <a:defRPr sz="2700" b="0" i="0" spc="56" baseline="-3999">
                <a:solidFill>
                  <a:srgbClr val="182B49"/>
                </a:solidFill>
                <a:latin typeface="Teko Medium" pitchFamily="2" charset="77"/>
                <a:ea typeface="Teko Medium" pitchFamily="2" charset="77"/>
                <a:cs typeface="Teko Medium" pitchFamily="2" charset="77"/>
                <a:sym typeface="Teko Medium"/>
              </a:defRPr>
            </a:lvl1pPr>
          </a:lstStyle>
          <a:p>
            <a:r>
              <a:rPr lang="en-US" dirty="0"/>
              <a:t>#</a:t>
            </a:r>
            <a:endParaRPr dirty="0"/>
          </a:p>
        </p:txBody>
      </p:sp>
      <p:sp>
        <p:nvSpPr>
          <p:cNvPr id="128" name="Agenda Item Goes Here"/>
          <p:cNvSpPr txBox="1">
            <a:spLocks noGrp="1"/>
          </p:cNvSpPr>
          <p:nvPr>
            <p:ph type="body" sz="quarter" idx="22" hasCustomPrompt="1"/>
          </p:nvPr>
        </p:nvSpPr>
        <p:spPr>
          <a:xfrm>
            <a:off x="951212" y="1302170"/>
            <a:ext cx="3475971" cy="395288"/>
          </a:xfrm>
          <a:prstGeom prst="rect">
            <a:avLst/>
          </a:prstGeom>
        </p:spPr>
        <p:txBody>
          <a:bodyPr lIns="45720" tIns="45720" rIns="45720" bIns="45720" anchor="ctr" anchorCtr="0">
            <a:normAutofit/>
          </a:bodyPr>
          <a:lstStyle>
            <a:lvl1pPr marL="0" indent="0" algn="l">
              <a:lnSpc>
                <a:spcPct val="90000"/>
              </a:lnSpc>
              <a:spcBef>
                <a:spcPts val="1313"/>
              </a:spcBef>
              <a:buNone/>
              <a:defRPr sz="1750">
                <a:solidFill>
                  <a:srgbClr val="182B49"/>
                </a:solidFill>
                <a:latin typeface="Source Sans 3 Regular"/>
                <a:ea typeface="Source Sans 3 Regular"/>
                <a:cs typeface="Source Sans 3 Regular"/>
                <a:sym typeface="Source Sans 3 Regular"/>
              </a:defRPr>
            </a:lvl1pPr>
          </a:lstStyle>
          <a:p>
            <a:r>
              <a:rPr dirty="0"/>
              <a:t>Agenda Item Goes Here</a:t>
            </a:r>
          </a:p>
        </p:txBody>
      </p:sp>
      <p:sp>
        <p:nvSpPr>
          <p:cNvPr id="129" name="#"/>
          <p:cNvSpPr>
            <a:spLocks noGrp="1"/>
          </p:cNvSpPr>
          <p:nvPr>
            <p:ph type="body" sz="quarter" idx="23" hasCustomPrompt="1"/>
          </p:nvPr>
        </p:nvSpPr>
        <p:spPr>
          <a:xfrm>
            <a:off x="452438" y="1894064"/>
            <a:ext cx="381000" cy="381000"/>
          </a:xfrm>
          <a:prstGeom prst="ellipse">
            <a:avLst/>
          </a:prstGeom>
          <a:solidFill>
            <a:srgbClr val="00C6D7"/>
          </a:solidFill>
        </p:spPr>
        <p:txBody>
          <a:bodyPr tIns="0">
            <a:noAutofit/>
          </a:bodyPr>
          <a:lstStyle>
            <a:lvl1pPr marL="0" indent="0" algn="ctr" defTabSz="309563">
              <a:lnSpc>
                <a:spcPct val="100000"/>
              </a:lnSpc>
              <a:buNone/>
              <a:defRPr sz="2700" b="0" i="0" spc="56" baseline="-3999">
                <a:solidFill>
                  <a:srgbClr val="182B49"/>
                </a:solidFill>
                <a:latin typeface="Teko Medium" pitchFamily="2" charset="77"/>
                <a:ea typeface="Teko Medium" pitchFamily="2" charset="77"/>
                <a:cs typeface="Teko Medium" pitchFamily="2" charset="77"/>
                <a:sym typeface="Teko Medium"/>
              </a:defRPr>
            </a:lvl1pPr>
          </a:lstStyle>
          <a:p>
            <a:r>
              <a:rPr lang="en-US" dirty="0"/>
              <a:t>#</a:t>
            </a:r>
            <a:endParaRPr dirty="0"/>
          </a:p>
        </p:txBody>
      </p:sp>
      <p:sp>
        <p:nvSpPr>
          <p:cNvPr id="130" name="#"/>
          <p:cNvSpPr>
            <a:spLocks noGrp="1"/>
          </p:cNvSpPr>
          <p:nvPr>
            <p:ph type="body" sz="quarter" idx="24" hasCustomPrompt="1"/>
          </p:nvPr>
        </p:nvSpPr>
        <p:spPr>
          <a:xfrm>
            <a:off x="452438" y="2478814"/>
            <a:ext cx="381000" cy="381000"/>
          </a:xfrm>
          <a:prstGeom prst="ellipse">
            <a:avLst/>
          </a:prstGeom>
          <a:solidFill>
            <a:srgbClr val="00C6D7"/>
          </a:solidFill>
        </p:spPr>
        <p:txBody>
          <a:bodyPr tIns="0">
            <a:noAutofit/>
          </a:bodyPr>
          <a:lstStyle>
            <a:lvl1pPr marL="0" indent="0" algn="ctr" defTabSz="309563">
              <a:lnSpc>
                <a:spcPct val="100000"/>
              </a:lnSpc>
              <a:buNone/>
              <a:defRPr sz="2700" b="0" i="0" spc="56" baseline="-3999">
                <a:solidFill>
                  <a:srgbClr val="182B49"/>
                </a:solidFill>
                <a:latin typeface="Teko Medium" pitchFamily="2" charset="77"/>
                <a:ea typeface="Teko Medium" pitchFamily="2" charset="77"/>
                <a:cs typeface="Teko Medium" pitchFamily="2" charset="77"/>
                <a:sym typeface="Teko Medium"/>
              </a:defRPr>
            </a:lvl1pPr>
          </a:lstStyle>
          <a:p>
            <a:r>
              <a:rPr lang="en-US" dirty="0"/>
              <a:t>#</a:t>
            </a:r>
            <a:endParaRPr dirty="0"/>
          </a:p>
        </p:txBody>
      </p:sp>
      <p:sp>
        <p:nvSpPr>
          <p:cNvPr id="131" name="#"/>
          <p:cNvSpPr>
            <a:spLocks noGrp="1"/>
          </p:cNvSpPr>
          <p:nvPr>
            <p:ph type="body" sz="quarter" idx="25" hasCustomPrompt="1"/>
          </p:nvPr>
        </p:nvSpPr>
        <p:spPr>
          <a:xfrm>
            <a:off x="452438" y="3648314"/>
            <a:ext cx="381000" cy="381000"/>
          </a:xfrm>
          <a:prstGeom prst="ellipse">
            <a:avLst/>
          </a:prstGeom>
          <a:solidFill>
            <a:srgbClr val="00C6D7"/>
          </a:solidFill>
        </p:spPr>
        <p:txBody>
          <a:bodyPr tIns="0">
            <a:noAutofit/>
          </a:bodyPr>
          <a:lstStyle>
            <a:lvl1pPr marL="0" indent="0" algn="ctr" defTabSz="309563">
              <a:lnSpc>
                <a:spcPct val="100000"/>
              </a:lnSpc>
              <a:buNone/>
              <a:defRPr sz="2700" b="0" i="0" spc="56" baseline="-3999">
                <a:solidFill>
                  <a:srgbClr val="182B49"/>
                </a:solidFill>
                <a:latin typeface="Teko Medium" pitchFamily="2" charset="77"/>
                <a:ea typeface="Teko Medium" pitchFamily="2" charset="77"/>
                <a:cs typeface="Teko Medium" pitchFamily="2" charset="77"/>
                <a:sym typeface="Teko Medium"/>
              </a:defRPr>
            </a:lvl1pPr>
          </a:lstStyle>
          <a:p>
            <a:r>
              <a:rPr lang="en-US" dirty="0"/>
              <a:t>#</a:t>
            </a:r>
            <a:endParaRPr dirty="0"/>
          </a:p>
        </p:txBody>
      </p:sp>
      <p:sp>
        <p:nvSpPr>
          <p:cNvPr id="132" name="#"/>
          <p:cNvSpPr>
            <a:spLocks noGrp="1"/>
          </p:cNvSpPr>
          <p:nvPr>
            <p:ph type="body" sz="quarter" idx="26" hasCustomPrompt="1"/>
          </p:nvPr>
        </p:nvSpPr>
        <p:spPr>
          <a:xfrm>
            <a:off x="452438" y="3063564"/>
            <a:ext cx="381000" cy="381000"/>
          </a:xfrm>
          <a:prstGeom prst="ellipse">
            <a:avLst/>
          </a:prstGeom>
          <a:solidFill>
            <a:srgbClr val="00C6D7"/>
          </a:solidFill>
        </p:spPr>
        <p:txBody>
          <a:bodyPr tIns="0">
            <a:noAutofit/>
          </a:bodyPr>
          <a:lstStyle>
            <a:lvl1pPr marL="0" indent="0" algn="ctr" defTabSz="309563">
              <a:lnSpc>
                <a:spcPct val="100000"/>
              </a:lnSpc>
              <a:buNone/>
              <a:defRPr sz="2700" b="0" i="0" spc="56" baseline="-3999">
                <a:solidFill>
                  <a:srgbClr val="182B49"/>
                </a:solidFill>
                <a:latin typeface="Teko Medium" pitchFamily="2" charset="77"/>
                <a:ea typeface="Teko Medium" pitchFamily="2" charset="77"/>
                <a:cs typeface="Teko Medium" pitchFamily="2" charset="77"/>
                <a:sym typeface="Teko Medium"/>
              </a:defRPr>
            </a:lvl1pPr>
          </a:lstStyle>
          <a:p>
            <a:r>
              <a:rPr lang="en-US" dirty="0"/>
              <a:t>#</a:t>
            </a:r>
            <a:endParaRPr dirty="0"/>
          </a:p>
        </p:txBody>
      </p:sp>
      <p:sp>
        <p:nvSpPr>
          <p:cNvPr id="133" name="Agenda Item Goes Here"/>
          <p:cNvSpPr txBox="1">
            <a:spLocks noGrp="1"/>
          </p:cNvSpPr>
          <p:nvPr>
            <p:ph type="body" sz="quarter" idx="27" hasCustomPrompt="1"/>
          </p:nvPr>
        </p:nvSpPr>
        <p:spPr>
          <a:xfrm>
            <a:off x="951212" y="1886920"/>
            <a:ext cx="3475971" cy="395288"/>
          </a:xfrm>
          <a:prstGeom prst="rect">
            <a:avLst/>
          </a:prstGeom>
        </p:spPr>
        <p:txBody>
          <a:bodyPr lIns="45720" tIns="45720" rIns="45720" bIns="45720" anchor="ctr" anchorCtr="0">
            <a:normAutofit/>
          </a:bodyPr>
          <a:lstStyle>
            <a:lvl1pPr marL="0" indent="0" algn="l">
              <a:lnSpc>
                <a:spcPct val="90000"/>
              </a:lnSpc>
              <a:spcBef>
                <a:spcPts val="1313"/>
              </a:spcBef>
              <a:buNone/>
              <a:defRPr sz="1750">
                <a:solidFill>
                  <a:srgbClr val="182B49"/>
                </a:solidFill>
                <a:latin typeface="Source Sans 3 Regular"/>
                <a:ea typeface="Source Sans 3 Regular"/>
                <a:cs typeface="Source Sans 3 Regular"/>
                <a:sym typeface="Source Sans 3 Regular"/>
              </a:defRPr>
            </a:lvl1pPr>
          </a:lstStyle>
          <a:p>
            <a:r>
              <a:t>Agenda Item Goes Here</a:t>
            </a:r>
          </a:p>
        </p:txBody>
      </p:sp>
      <p:sp>
        <p:nvSpPr>
          <p:cNvPr id="134" name="Agenda Item Goes Here"/>
          <p:cNvSpPr txBox="1">
            <a:spLocks noGrp="1"/>
          </p:cNvSpPr>
          <p:nvPr>
            <p:ph type="body" sz="quarter" idx="28" hasCustomPrompt="1"/>
          </p:nvPr>
        </p:nvSpPr>
        <p:spPr>
          <a:xfrm>
            <a:off x="951212" y="2471670"/>
            <a:ext cx="3475971" cy="395288"/>
          </a:xfrm>
          <a:prstGeom prst="rect">
            <a:avLst/>
          </a:prstGeom>
        </p:spPr>
        <p:txBody>
          <a:bodyPr lIns="45720" tIns="45720" rIns="45720" bIns="45720" anchor="ctr" anchorCtr="0">
            <a:normAutofit/>
          </a:bodyPr>
          <a:lstStyle>
            <a:lvl1pPr marL="0" indent="0" algn="l">
              <a:lnSpc>
                <a:spcPct val="90000"/>
              </a:lnSpc>
              <a:spcBef>
                <a:spcPts val="1313"/>
              </a:spcBef>
              <a:buNone/>
              <a:defRPr sz="1750">
                <a:solidFill>
                  <a:srgbClr val="182B49"/>
                </a:solidFill>
                <a:latin typeface="Source Sans 3 Regular"/>
                <a:ea typeface="Source Sans 3 Regular"/>
                <a:cs typeface="Source Sans 3 Regular"/>
                <a:sym typeface="Source Sans 3 Regular"/>
              </a:defRPr>
            </a:lvl1pPr>
          </a:lstStyle>
          <a:p>
            <a:r>
              <a:t>Agenda Item Goes Here</a:t>
            </a:r>
          </a:p>
        </p:txBody>
      </p:sp>
      <p:sp>
        <p:nvSpPr>
          <p:cNvPr id="135" name="Agenda Item Goes Here"/>
          <p:cNvSpPr txBox="1">
            <a:spLocks noGrp="1"/>
          </p:cNvSpPr>
          <p:nvPr>
            <p:ph type="body" sz="quarter" idx="29" hasCustomPrompt="1"/>
          </p:nvPr>
        </p:nvSpPr>
        <p:spPr>
          <a:xfrm>
            <a:off x="951212" y="3056420"/>
            <a:ext cx="3475971" cy="395288"/>
          </a:xfrm>
          <a:prstGeom prst="rect">
            <a:avLst/>
          </a:prstGeom>
        </p:spPr>
        <p:txBody>
          <a:bodyPr lIns="45720" tIns="45720" rIns="45720" bIns="45720" anchor="ctr" anchorCtr="0">
            <a:normAutofit/>
          </a:bodyPr>
          <a:lstStyle>
            <a:lvl1pPr marL="0" indent="0" algn="l">
              <a:lnSpc>
                <a:spcPct val="90000"/>
              </a:lnSpc>
              <a:spcBef>
                <a:spcPts val="1313"/>
              </a:spcBef>
              <a:buNone/>
              <a:defRPr sz="1750">
                <a:solidFill>
                  <a:srgbClr val="182B49"/>
                </a:solidFill>
                <a:latin typeface="Source Sans 3 Regular"/>
                <a:ea typeface="Source Sans 3 Regular"/>
                <a:cs typeface="Source Sans 3 Regular"/>
                <a:sym typeface="Source Sans 3 Regular"/>
              </a:defRPr>
            </a:lvl1pPr>
          </a:lstStyle>
          <a:p>
            <a:r>
              <a:t>Agenda Item Goes Here</a:t>
            </a:r>
          </a:p>
        </p:txBody>
      </p:sp>
      <p:sp>
        <p:nvSpPr>
          <p:cNvPr id="136" name="Agenda Item Goes Here"/>
          <p:cNvSpPr txBox="1">
            <a:spLocks noGrp="1"/>
          </p:cNvSpPr>
          <p:nvPr>
            <p:ph type="body" sz="quarter" idx="30" hasCustomPrompt="1"/>
          </p:nvPr>
        </p:nvSpPr>
        <p:spPr>
          <a:xfrm>
            <a:off x="951212" y="3641170"/>
            <a:ext cx="3475971" cy="395288"/>
          </a:xfrm>
          <a:prstGeom prst="rect">
            <a:avLst/>
          </a:prstGeom>
        </p:spPr>
        <p:txBody>
          <a:bodyPr lIns="45720" tIns="45720" rIns="45720" bIns="45720" anchor="ctr" anchorCtr="0">
            <a:normAutofit/>
          </a:bodyPr>
          <a:lstStyle>
            <a:lvl1pPr marL="0" indent="0" algn="l">
              <a:lnSpc>
                <a:spcPct val="90000"/>
              </a:lnSpc>
              <a:spcBef>
                <a:spcPts val="1313"/>
              </a:spcBef>
              <a:buNone/>
              <a:defRPr sz="1750">
                <a:solidFill>
                  <a:srgbClr val="182B49"/>
                </a:solidFill>
                <a:latin typeface="Source Sans 3 Regular"/>
                <a:ea typeface="Source Sans 3 Regular"/>
                <a:cs typeface="Source Sans 3 Regular"/>
                <a:sym typeface="Source Sans 3 Regular"/>
              </a:defRPr>
            </a:lvl1pPr>
          </a:lstStyle>
          <a:p>
            <a:r>
              <a:rPr dirty="0"/>
              <a:t>Agenda Item Goes Here</a:t>
            </a:r>
          </a:p>
        </p:txBody>
      </p:sp>
      <p:sp>
        <p:nvSpPr>
          <p:cNvPr id="137" name="#"/>
          <p:cNvSpPr>
            <a:spLocks noGrp="1"/>
          </p:cNvSpPr>
          <p:nvPr>
            <p:ph type="body" sz="quarter" idx="31" hasCustomPrompt="1"/>
          </p:nvPr>
        </p:nvSpPr>
        <p:spPr>
          <a:xfrm>
            <a:off x="4716645" y="1309314"/>
            <a:ext cx="381000" cy="381000"/>
          </a:xfrm>
          <a:prstGeom prst="ellipse">
            <a:avLst/>
          </a:prstGeom>
          <a:solidFill>
            <a:srgbClr val="00C6D7"/>
          </a:solidFill>
        </p:spPr>
        <p:txBody>
          <a:bodyPr tIns="0">
            <a:noAutofit/>
          </a:bodyPr>
          <a:lstStyle>
            <a:lvl1pPr marL="0" indent="0" algn="ctr" defTabSz="309563">
              <a:lnSpc>
                <a:spcPct val="100000"/>
              </a:lnSpc>
              <a:buNone/>
              <a:defRPr sz="2700" b="0" i="0" spc="56" baseline="-3999">
                <a:solidFill>
                  <a:srgbClr val="182B49"/>
                </a:solidFill>
                <a:latin typeface="Teko Medium" pitchFamily="2" charset="77"/>
                <a:ea typeface="Teko Medium" pitchFamily="2" charset="77"/>
                <a:cs typeface="Teko Medium" pitchFamily="2" charset="77"/>
                <a:sym typeface="Teko Medium"/>
              </a:defRPr>
            </a:lvl1pPr>
          </a:lstStyle>
          <a:p>
            <a:r>
              <a:rPr lang="en-US" dirty="0"/>
              <a:t>#</a:t>
            </a:r>
            <a:endParaRPr dirty="0"/>
          </a:p>
        </p:txBody>
      </p:sp>
      <p:sp>
        <p:nvSpPr>
          <p:cNvPr id="138" name="Agenda Item Goes Here"/>
          <p:cNvSpPr txBox="1">
            <a:spLocks noGrp="1"/>
          </p:cNvSpPr>
          <p:nvPr>
            <p:ph type="body" sz="quarter" idx="32" hasCustomPrompt="1"/>
          </p:nvPr>
        </p:nvSpPr>
        <p:spPr>
          <a:xfrm>
            <a:off x="5215419" y="1302170"/>
            <a:ext cx="3471381" cy="395288"/>
          </a:xfrm>
          <a:prstGeom prst="rect">
            <a:avLst/>
          </a:prstGeom>
        </p:spPr>
        <p:txBody>
          <a:bodyPr lIns="45720" tIns="45720" rIns="45720" bIns="45720" anchor="ctr" anchorCtr="0">
            <a:normAutofit/>
          </a:bodyPr>
          <a:lstStyle>
            <a:lvl1pPr marL="0" indent="0" algn="l">
              <a:lnSpc>
                <a:spcPct val="90000"/>
              </a:lnSpc>
              <a:spcBef>
                <a:spcPts val="1313"/>
              </a:spcBef>
              <a:buNone/>
              <a:defRPr sz="1750">
                <a:solidFill>
                  <a:srgbClr val="182B49"/>
                </a:solidFill>
                <a:latin typeface="Source Sans 3 Regular"/>
                <a:ea typeface="Source Sans 3 Regular"/>
                <a:cs typeface="Source Sans 3 Regular"/>
                <a:sym typeface="Source Sans 3 Regular"/>
              </a:defRPr>
            </a:lvl1pPr>
          </a:lstStyle>
          <a:p>
            <a:r>
              <a:rPr dirty="0"/>
              <a:t>Agenda Item Goes Here</a:t>
            </a:r>
          </a:p>
        </p:txBody>
      </p:sp>
      <p:sp>
        <p:nvSpPr>
          <p:cNvPr id="139" name="#"/>
          <p:cNvSpPr>
            <a:spLocks noGrp="1"/>
          </p:cNvSpPr>
          <p:nvPr>
            <p:ph type="body" sz="quarter" idx="33" hasCustomPrompt="1"/>
          </p:nvPr>
        </p:nvSpPr>
        <p:spPr>
          <a:xfrm>
            <a:off x="4716645" y="1894064"/>
            <a:ext cx="381000" cy="381000"/>
          </a:xfrm>
          <a:prstGeom prst="ellipse">
            <a:avLst/>
          </a:prstGeom>
          <a:solidFill>
            <a:srgbClr val="00C6D7"/>
          </a:solidFill>
        </p:spPr>
        <p:txBody>
          <a:bodyPr tIns="0">
            <a:noAutofit/>
          </a:bodyPr>
          <a:lstStyle>
            <a:lvl1pPr marL="0" indent="0" algn="ctr" defTabSz="309563">
              <a:lnSpc>
                <a:spcPct val="100000"/>
              </a:lnSpc>
              <a:buNone/>
              <a:defRPr sz="2700" b="0" i="0" spc="56" baseline="-3999">
                <a:solidFill>
                  <a:srgbClr val="182B49"/>
                </a:solidFill>
                <a:latin typeface="Teko Medium" pitchFamily="2" charset="77"/>
                <a:ea typeface="Teko Medium" pitchFamily="2" charset="77"/>
                <a:cs typeface="Teko Medium" pitchFamily="2" charset="77"/>
                <a:sym typeface="Teko Medium"/>
              </a:defRPr>
            </a:lvl1pPr>
          </a:lstStyle>
          <a:p>
            <a:r>
              <a:rPr lang="en-US" dirty="0"/>
              <a:t>#</a:t>
            </a:r>
            <a:endParaRPr dirty="0"/>
          </a:p>
        </p:txBody>
      </p:sp>
      <p:sp>
        <p:nvSpPr>
          <p:cNvPr id="140" name="#"/>
          <p:cNvSpPr>
            <a:spLocks noGrp="1"/>
          </p:cNvSpPr>
          <p:nvPr>
            <p:ph type="body" sz="quarter" idx="34" hasCustomPrompt="1"/>
          </p:nvPr>
        </p:nvSpPr>
        <p:spPr>
          <a:xfrm>
            <a:off x="4716645" y="2478814"/>
            <a:ext cx="381000" cy="381000"/>
          </a:xfrm>
          <a:prstGeom prst="ellipse">
            <a:avLst/>
          </a:prstGeom>
          <a:solidFill>
            <a:srgbClr val="00C6D7"/>
          </a:solidFill>
        </p:spPr>
        <p:txBody>
          <a:bodyPr tIns="0">
            <a:noAutofit/>
          </a:bodyPr>
          <a:lstStyle>
            <a:lvl1pPr marL="0" indent="0" algn="ctr" defTabSz="309563">
              <a:lnSpc>
                <a:spcPct val="100000"/>
              </a:lnSpc>
              <a:buNone/>
              <a:defRPr sz="2700" b="0" i="0" spc="56" baseline="-3999">
                <a:solidFill>
                  <a:srgbClr val="182B49"/>
                </a:solidFill>
                <a:latin typeface="Teko Medium" pitchFamily="2" charset="77"/>
                <a:ea typeface="Teko Medium" pitchFamily="2" charset="77"/>
                <a:cs typeface="Teko Medium" pitchFamily="2" charset="77"/>
                <a:sym typeface="Teko Medium"/>
              </a:defRPr>
            </a:lvl1pPr>
          </a:lstStyle>
          <a:p>
            <a:r>
              <a:rPr lang="en-US" dirty="0"/>
              <a:t>#</a:t>
            </a:r>
            <a:endParaRPr dirty="0"/>
          </a:p>
        </p:txBody>
      </p:sp>
      <p:sp>
        <p:nvSpPr>
          <p:cNvPr id="141" name="#"/>
          <p:cNvSpPr>
            <a:spLocks noGrp="1"/>
          </p:cNvSpPr>
          <p:nvPr>
            <p:ph type="body" sz="quarter" idx="35" hasCustomPrompt="1"/>
          </p:nvPr>
        </p:nvSpPr>
        <p:spPr>
          <a:xfrm>
            <a:off x="4716645" y="3648314"/>
            <a:ext cx="381000" cy="381000"/>
          </a:xfrm>
          <a:prstGeom prst="ellipse">
            <a:avLst/>
          </a:prstGeom>
          <a:solidFill>
            <a:srgbClr val="00C6D7"/>
          </a:solidFill>
        </p:spPr>
        <p:txBody>
          <a:bodyPr tIns="0">
            <a:noAutofit/>
          </a:bodyPr>
          <a:lstStyle>
            <a:lvl1pPr marL="0" indent="0" algn="ctr" defTabSz="309563">
              <a:lnSpc>
                <a:spcPct val="100000"/>
              </a:lnSpc>
              <a:buNone/>
              <a:defRPr sz="2700" b="0" i="0" spc="56" baseline="-3999">
                <a:solidFill>
                  <a:srgbClr val="182B49"/>
                </a:solidFill>
                <a:latin typeface="Teko Medium" pitchFamily="2" charset="77"/>
                <a:ea typeface="Teko Medium" pitchFamily="2" charset="77"/>
                <a:cs typeface="Teko Medium" pitchFamily="2" charset="77"/>
                <a:sym typeface="Teko Medium"/>
              </a:defRPr>
            </a:lvl1pPr>
          </a:lstStyle>
          <a:p>
            <a:r>
              <a:rPr lang="en-US" dirty="0"/>
              <a:t>#</a:t>
            </a:r>
            <a:endParaRPr dirty="0"/>
          </a:p>
        </p:txBody>
      </p:sp>
      <p:sp>
        <p:nvSpPr>
          <p:cNvPr id="142" name="#"/>
          <p:cNvSpPr>
            <a:spLocks noGrp="1"/>
          </p:cNvSpPr>
          <p:nvPr>
            <p:ph type="body" sz="quarter" idx="36" hasCustomPrompt="1"/>
          </p:nvPr>
        </p:nvSpPr>
        <p:spPr>
          <a:xfrm>
            <a:off x="4716645" y="3063564"/>
            <a:ext cx="381000" cy="381000"/>
          </a:xfrm>
          <a:prstGeom prst="ellipse">
            <a:avLst/>
          </a:prstGeom>
          <a:solidFill>
            <a:srgbClr val="00C6D7"/>
          </a:solidFill>
        </p:spPr>
        <p:txBody>
          <a:bodyPr tIns="0">
            <a:noAutofit/>
          </a:bodyPr>
          <a:lstStyle>
            <a:lvl1pPr marL="0" indent="0" algn="ctr" defTabSz="309563">
              <a:lnSpc>
                <a:spcPct val="100000"/>
              </a:lnSpc>
              <a:buNone/>
              <a:defRPr sz="2700" b="0" i="0" spc="56" baseline="-3999">
                <a:solidFill>
                  <a:srgbClr val="182B49"/>
                </a:solidFill>
                <a:latin typeface="Teko Medium" pitchFamily="2" charset="77"/>
                <a:ea typeface="Teko Medium" pitchFamily="2" charset="77"/>
                <a:cs typeface="Teko Medium" pitchFamily="2" charset="77"/>
                <a:sym typeface="Teko Medium"/>
              </a:defRPr>
            </a:lvl1pPr>
          </a:lstStyle>
          <a:p>
            <a:r>
              <a:rPr lang="en-US" dirty="0"/>
              <a:t>#</a:t>
            </a:r>
            <a:endParaRPr dirty="0"/>
          </a:p>
        </p:txBody>
      </p:sp>
      <p:sp>
        <p:nvSpPr>
          <p:cNvPr id="143" name="Agenda Item Goes Here"/>
          <p:cNvSpPr txBox="1">
            <a:spLocks noGrp="1"/>
          </p:cNvSpPr>
          <p:nvPr>
            <p:ph type="body" sz="quarter" idx="37" hasCustomPrompt="1"/>
          </p:nvPr>
        </p:nvSpPr>
        <p:spPr>
          <a:xfrm>
            <a:off x="5215419" y="1886920"/>
            <a:ext cx="3471381" cy="395288"/>
          </a:xfrm>
          <a:prstGeom prst="rect">
            <a:avLst/>
          </a:prstGeom>
        </p:spPr>
        <p:txBody>
          <a:bodyPr lIns="45720" tIns="45720" rIns="45720" bIns="45720" anchor="ctr" anchorCtr="0">
            <a:normAutofit/>
          </a:bodyPr>
          <a:lstStyle>
            <a:lvl1pPr marL="0" indent="0" algn="l">
              <a:lnSpc>
                <a:spcPct val="90000"/>
              </a:lnSpc>
              <a:spcBef>
                <a:spcPts val="1313"/>
              </a:spcBef>
              <a:buNone/>
              <a:defRPr sz="1750">
                <a:solidFill>
                  <a:srgbClr val="182B49"/>
                </a:solidFill>
                <a:latin typeface="Source Sans 3 Regular"/>
                <a:ea typeface="Source Sans 3 Regular"/>
                <a:cs typeface="Source Sans 3 Regular"/>
                <a:sym typeface="Source Sans 3 Regular"/>
              </a:defRPr>
            </a:lvl1pPr>
          </a:lstStyle>
          <a:p>
            <a:r>
              <a:t>Agenda Item Goes Here</a:t>
            </a:r>
          </a:p>
        </p:txBody>
      </p:sp>
      <p:sp>
        <p:nvSpPr>
          <p:cNvPr id="144" name="Agenda Item Goes Here"/>
          <p:cNvSpPr txBox="1">
            <a:spLocks noGrp="1"/>
          </p:cNvSpPr>
          <p:nvPr>
            <p:ph type="body" sz="quarter" idx="38" hasCustomPrompt="1"/>
          </p:nvPr>
        </p:nvSpPr>
        <p:spPr>
          <a:xfrm>
            <a:off x="5215419" y="2471670"/>
            <a:ext cx="3471381" cy="395288"/>
          </a:xfrm>
          <a:prstGeom prst="rect">
            <a:avLst/>
          </a:prstGeom>
        </p:spPr>
        <p:txBody>
          <a:bodyPr lIns="45720" tIns="45720" rIns="45720" bIns="45720" anchor="ctr" anchorCtr="0">
            <a:normAutofit/>
          </a:bodyPr>
          <a:lstStyle>
            <a:lvl1pPr marL="0" indent="0" algn="l">
              <a:lnSpc>
                <a:spcPct val="90000"/>
              </a:lnSpc>
              <a:spcBef>
                <a:spcPts val="1313"/>
              </a:spcBef>
              <a:buNone/>
              <a:defRPr sz="1750">
                <a:solidFill>
                  <a:srgbClr val="182B49"/>
                </a:solidFill>
                <a:latin typeface="Source Sans 3 Regular"/>
                <a:ea typeface="Source Sans 3 Regular"/>
                <a:cs typeface="Source Sans 3 Regular"/>
                <a:sym typeface="Source Sans 3 Regular"/>
              </a:defRPr>
            </a:lvl1pPr>
          </a:lstStyle>
          <a:p>
            <a:r>
              <a:t>Agenda Item Goes Here</a:t>
            </a:r>
          </a:p>
        </p:txBody>
      </p:sp>
      <p:sp>
        <p:nvSpPr>
          <p:cNvPr id="145" name="Agenda Item Goes Here"/>
          <p:cNvSpPr txBox="1">
            <a:spLocks noGrp="1"/>
          </p:cNvSpPr>
          <p:nvPr>
            <p:ph type="body" sz="quarter" idx="39" hasCustomPrompt="1"/>
          </p:nvPr>
        </p:nvSpPr>
        <p:spPr>
          <a:xfrm>
            <a:off x="5215419" y="3056420"/>
            <a:ext cx="3471381" cy="395288"/>
          </a:xfrm>
          <a:prstGeom prst="rect">
            <a:avLst/>
          </a:prstGeom>
        </p:spPr>
        <p:txBody>
          <a:bodyPr lIns="45720" tIns="45720" rIns="45720" bIns="45720" anchor="ctr" anchorCtr="0">
            <a:normAutofit/>
          </a:bodyPr>
          <a:lstStyle>
            <a:lvl1pPr marL="0" indent="0" algn="l">
              <a:lnSpc>
                <a:spcPct val="90000"/>
              </a:lnSpc>
              <a:spcBef>
                <a:spcPts val="1313"/>
              </a:spcBef>
              <a:buNone/>
              <a:defRPr sz="1750">
                <a:solidFill>
                  <a:srgbClr val="182B49"/>
                </a:solidFill>
                <a:latin typeface="Source Sans 3 Regular"/>
                <a:ea typeface="Source Sans 3 Regular"/>
                <a:cs typeface="Source Sans 3 Regular"/>
                <a:sym typeface="Source Sans 3 Regular"/>
              </a:defRPr>
            </a:lvl1pPr>
          </a:lstStyle>
          <a:p>
            <a:r>
              <a:t>Agenda Item Goes Here</a:t>
            </a:r>
          </a:p>
        </p:txBody>
      </p:sp>
      <p:sp>
        <p:nvSpPr>
          <p:cNvPr id="146" name="Agenda Item Goes Here"/>
          <p:cNvSpPr txBox="1">
            <a:spLocks noGrp="1"/>
          </p:cNvSpPr>
          <p:nvPr>
            <p:ph type="body" sz="quarter" idx="40" hasCustomPrompt="1"/>
          </p:nvPr>
        </p:nvSpPr>
        <p:spPr>
          <a:xfrm>
            <a:off x="5215419" y="3641170"/>
            <a:ext cx="3471381" cy="395288"/>
          </a:xfrm>
          <a:prstGeom prst="rect">
            <a:avLst/>
          </a:prstGeom>
        </p:spPr>
        <p:txBody>
          <a:bodyPr lIns="45720" tIns="45720" rIns="45720" bIns="45720" anchor="ctr" anchorCtr="0">
            <a:normAutofit/>
          </a:bodyPr>
          <a:lstStyle>
            <a:lvl1pPr marL="0" indent="0" algn="l">
              <a:lnSpc>
                <a:spcPct val="90000"/>
              </a:lnSpc>
              <a:spcBef>
                <a:spcPts val="1313"/>
              </a:spcBef>
              <a:buNone/>
              <a:defRPr sz="1750">
                <a:solidFill>
                  <a:srgbClr val="182B49"/>
                </a:solidFill>
                <a:latin typeface="Source Sans 3 Regular"/>
                <a:ea typeface="Source Sans 3 Regular"/>
                <a:cs typeface="Source Sans 3 Regular"/>
                <a:sym typeface="Source Sans 3 Regular"/>
              </a:defRPr>
            </a:lvl1pPr>
          </a:lstStyle>
          <a:p>
            <a:r>
              <a:t>Agenda Item Goes Here</a:t>
            </a:r>
          </a:p>
        </p:txBody>
      </p:sp>
      <p:sp>
        <p:nvSpPr>
          <p:cNvPr id="2" name="Title 1">
            <a:extLst>
              <a:ext uri="{FF2B5EF4-FFF2-40B4-BE49-F238E27FC236}">
                <a16:creationId xmlns:a16="http://schemas.microsoft.com/office/drawing/2014/main" id="{4EFD0622-E586-D2DE-4078-88F89B61008C}"/>
              </a:ext>
            </a:extLst>
          </p:cNvPr>
          <p:cNvSpPr>
            <a:spLocks noGrp="1"/>
          </p:cNvSpPr>
          <p:nvPr>
            <p:ph type="title" hasCustomPrompt="1"/>
          </p:nvPr>
        </p:nvSpPr>
        <p:spPr/>
        <p:txBody>
          <a:bodyPr/>
          <a:lstStyle/>
          <a:p>
            <a:r>
              <a:rPr lang="en-US" dirty="0"/>
              <a:t>Agenda Title</a:t>
            </a:r>
          </a:p>
        </p:txBody>
      </p:sp>
      <p:sp>
        <p:nvSpPr>
          <p:cNvPr id="5" name="Footer Placeholder 4">
            <a:extLst>
              <a:ext uri="{FF2B5EF4-FFF2-40B4-BE49-F238E27FC236}">
                <a16:creationId xmlns:a16="http://schemas.microsoft.com/office/drawing/2014/main" id="{BB921694-8535-36F4-00A8-7E0C3F335793}"/>
              </a:ext>
            </a:extLst>
          </p:cNvPr>
          <p:cNvSpPr>
            <a:spLocks noGrp="1"/>
          </p:cNvSpPr>
          <p:nvPr>
            <p:ph type="ftr" sz="quarter" idx="41"/>
          </p:nvPr>
        </p:nvSpPr>
        <p:spPr/>
        <p:txBody>
          <a:bodyPr/>
          <a:lstStyle/>
          <a:p>
            <a:r>
              <a:rPr lang="en-US"/>
              <a:t>Blue Notch Template</a:t>
            </a:r>
            <a:endParaRPr lang="en-US" dirty="0"/>
          </a:p>
        </p:txBody>
      </p:sp>
      <p:sp>
        <p:nvSpPr>
          <p:cNvPr id="6" name="Slide Number Placeholder 5">
            <a:extLst>
              <a:ext uri="{FF2B5EF4-FFF2-40B4-BE49-F238E27FC236}">
                <a16:creationId xmlns:a16="http://schemas.microsoft.com/office/drawing/2014/main" id="{1E592B0F-5FF9-430F-9036-C5219EEDC5EF}"/>
              </a:ext>
            </a:extLst>
          </p:cNvPr>
          <p:cNvSpPr>
            <a:spLocks noGrp="1"/>
          </p:cNvSpPr>
          <p:nvPr>
            <p:ph type="sldNum" sz="quarter" idx="42"/>
          </p:nvPr>
        </p:nvSpPr>
        <p:spPr/>
        <p:txBody>
          <a:bodyPr/>
          <a:lstStyle/>
          <a:p>
            <a:fld id="{10182D5C-5622-0748-8D9A-CE71C49FA208}"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UCSD-BrandRefresh-PPTBackgrounds-v4_Blues-NotchTopBottom.png" descr="UCSD-BrandRefresh-PPTBackgrounds-v4_Blues-NotchTopBottom.png">
            <a:extLst>
              <a:ext uri="{FF2B5EF4-FFF2-40B4-BE49-F238E27FC236}">
                <a16:creationId xmlns:a16="http://schemas.microsoft.com/office/drawing/2014/main" id="{5F985846-5CFC-136D-323D-4874477FA05C}"/>
              </a:ext>
            </a:extLst>
          </p:cNvPr>
          <p:cNvPicPr>
            <a:picLocks noChangeAspect="1"/>
          </p:cNvPicPr>
          <p:nvPr userDrawn="1"/>
        </p:nvPicPr>
        <p:blipFill>
          <a:blip r:embed="rId8"/>
          <a:stretch>
            <a:fillRect/>
          </a:stretch>
        </p:blipFill>
        <p:spPr>
          <a:xfrm>
            <a:off x="0" y="0"/>
            <a:ext cx="9148763" cy="5148263"/>
          </a:xfrm>
          <a:prstGeom prst="rect">
            <a:avLst/>
          </a:prstGeom>
          <a:ln w="12700">
            <a:miter lim="400000"/>
          </a:ln>
        </p:spPr>
      </p:pic>
      <p:pic>
        <p:nvPicPr>
          <p:cNvPr id="7" name="UCSanDiegoLogo-White.png">
            <a:extLst>
              <a:ext uri="{FF2B5EF4-FFF2-40B4-BE49-F238E27FC236}">
                <a16:creationId xmlns:a16="http://schemas.microsoft.com/office/drawing/2014/main" id="{C73416EC-27BF-65AC-3738-9E092C8A23D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7538831" y="240172"/>
            <a:ext cx="1377806" cy="258338"/>
          </a:xfrm>
          <a:prstGeom prst="rect">
            <a:avLst/>
          </a:prstGeom>
          <a:ln w="12700">
            <a:miter lim="400000"/>
          </a:ln>
        </p:spPr>
      </p:pic>
      <p:sp>
        <p:nvSpPr>
          <p:cNvPr id="12" name="Title Placeholder 11">
            <a:extLst>
              <a:ext uri="{FF2B5EF4-FFF2-40B4-BE49-F238E27FC236}">
                <a16:creationId xmlns:a16="http://schemas.microsoft.com/office/drawing/2014/main" id="{48A6C597-26D8-1135-3219-8F5D1AECED3B}"/>
              </a:ext>
            </a:extLst>
          </p:cNvPr>
          <p:cNvSpPr>
            <a:spLocks noGrp="1"/>
          </p:cNvSpPr>
          <p:nvPr>
            <p:ph type="title"/>
          </p:nvPr>
        </p:nvSpPr>
        <p:spPr>
          <a:xfrm>
            <a:off x="457200" y="404813"/>
            <a:ext cx="6375400" cy="653653"/>
          </a:xfrm>
          <a:prstGeom prst="rect">
            <a:avLst/>
          </a:prstGeom>
        </p:spPr>
        <p:txBody>
          <a:bodyPr vert="horz" lIns="0" tIns="0" rIns="0" bIns="0" rtlCol="0" anchor="t" anchorCtr="0">
            <a:normAutofit/>
          </a:bodyPr>
          <a:lstStyle/>
          <a:p>
            <a:endParaRPr lang="en-US" dirty="0"/>
          </a:p>
        </p:txBody>
      </p:sp>
      <p:sp>
        <p:nvSpPr>
          <p:cNvPr id="16" name="Slide Number Placeholder 15">
            <a:extLst>
              <a:ext uri="{FF2B5EF4-FFF2-40B4-BE49-F238E27FC236}">
                <a16:creationId xmlns:a16="http://schemas.microsoft.com/office/drawing/2014/main" id="{D2CD74A2-5C42-4294-F48A-657B5E789AE5}"/>
              </a:ext>
            </a:extLst>
          </p:cNvPr>
          <p:cNvSpPr>
            <a:spLocks noGrp="1"/>
          </p:cNvSpPr>
          <p:nvPr>
            <p:ph type="sldNum" sz="quarter" idx="4"/>
          </p:nvPr>
        </p:nvSpPr>
        <p:spPr>
          <a:xfrm>
            <a:off x="182880" y="4854549"/>
            <a:ext cx="274319" cy="219101"/>
          </a:xfrm>
          <a:prstGeom prst="rect">
            <a:avLst/>
          </a:prstGeom>
        </p:spPr>
        <p:txBody>
          <a:bodyPr vert="horz" lIns="0" tIns="0" rIns="0" bIns="0" rtlCol="0" anchor="ctr"/>
          <a:lstStyle>
            <a:lvl1pPr algn="l">
              <a:defRPr sz="900">
                <a:solidFill>
                  <a:schemeClr val="tx1"/>
                </a:solidFill>
              </a:defRPr>
            </a:lvl1pPr>
          </a:lstStyle>
          <a:p>
            <a:fld id="{10182D5C-5622-0748-8D9A-CE71C49FA208}" type="slidenum">
              <a:rPr lang="en-US" smtClean="0"/>
              <a:pPr/>
              <a:t>‹#›</a:t>
            </a:fld>
            <a:endParaRPr lang="en-US" dirty="0"/>
          </a:p>
        </p:txBody>
      </p:sp>
      <p:sp>
        <p:nvSpPr>
          <p:cNvPr id="19" name="Text Placeholder 18">
            <a:extLst>
              <a:ext uri="{FF2B5EF4-FFF2-40B4-BE49-F238E27FC236}">
                <a16:creationId xmlns:a16="http://schemas.microsoft.com/office/drawing/2014/main" id="{41882680-A1EE-E7ED-C5AB-CE326D4380E2}"/>
              </a:ext>
            </a:extLst>
          </p:cNvPr>
          <p:cNvSpPr>
            <a:spLocks noGrp="1"/>
          </p:cNvSpPr>
          <p:nvPr>
            <p:ph type="body" idx="1"/>
          </p:nvPr>
        </p:nvSpPr>
        <p:spPr>
          <a:xfrm>
            <a:off x="457200" y="1300163"/>
            <a:ext cx="8229600" cy="312896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19">
            <a:extLst>
              <a:ext uri="{FF2B5EF4-FFF2-40B4-BE49-F238E27FC236}">
                <a16:creationId xmlns:a16="http://schemas.microsoft.com/office/drawing/2014/main" id="{EA6684EF-69E9-43CC-C215-6D2F39D2FC64}"/>
              </a:ext>
            </a:extLst>
          </p:cNvPr>
          <p:cNvSpPr>
            <a:spLocks noGrp="1"/>
          </p:cNvSpPr>
          <p:nvPr>
            <p:ph type="ftr" sz="quarter" idx="3"/>
          </p:nvPr>
        </p:nvSpPr>
        <p:spPr>
          <a:xfrm>
            <a:off x="457199" y="4854549"/>
            <a:ext cx="1561625" cy="219102"/>
          </a:xfrm>
          <a:prstGeom prst="rect">
            <a:avLst/>
          </a:prstGeom>
        </p:spPr>
        <p:txBody>
          <a:bodyPr vert="horz" lIns="0" tIns="0" rIns="0" bIns="0" rtlCol="0" anchor="ctr"/>
          <a:lstStyle>
            <a:lvl1pPr algn="l">
              <a:defRPr sz="900">
                <a:solidFill>
                  <a:schemeClr val="tx1"/>
                </a:solidFill>
              </a:defRPr>
            </a:lvl1pPr>
          </a:lstStyle>
          <a:p>
            <a:r>
              <a:rPr lang="en-US"/>
              <a:t>Blue Notch Template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6" r:id="rId4"/>
    <p:sldLayoutId id="2147483658" r:id="rId5"/>
    <p:sldLayoutId id="2147483659" r:id="rId6"/>
  </p:sldLayoutIdLst>
  <p:transition spd="med"/>
  <p:hf hdr="0" dt="0"/>
  <p:txStyles>
    <p:titleStyle>
      <a:lvl1pPr marL="0" marR="0" indent="0" algn="l" defTabSz="914377" rtl="0" latinLnBrk="0">
        <a:lnSpc>
          <a:spcPct val="80000"/>
        </a:lnSpc>
        <a:spcBef>
          <a:spcPts val="0"/>
        </a:spcBef>
        <a:spcAft>
          <a:spcPts val="0"/>
        </a:spcAft>
        <a:buClrTx/>
        <a:buSzTx/>
        <a:buFontTx/>
        <a:buNone/>
        <a:tabLst/>
        <a:defRPr sz="3400" b="1" i="0" u="none" strike="noStrike" cap="none" spc="0" baseline="0">
          <a:solidFill>
            <a:schemeClr val="tx1"/>
          </a:solidFill>
          <a:uFillTx/>
          <a:latin typeface="Teko" pitchFamily="2" charset="77"/>
          <a:ea typeface="+mn-ea"/>
          <a:cs typeface="+mn-cs"/>
          <a:sym typeface="Teko Bold"/>
        </a:defRPr>
      </a:lvl1pPr>
      <a:lvl2pPr marL="0" marR="0" indent="171450" algn="l" defTabSz="914377" rtl="0" latinLnBrk="0">
        <a:lnSpc>
          <a:spcPct val="80000"/>
        </a:lnSpc>
        <a:spcBef>
          <a:spcPts val="0"/>
        </a:spcBef>
        <a:spcAft>
          <a:spcPts val="0"/>
        </a:spcAft>
        <a:buClrTx/>
        <a:buSzTx/>
        <a:buFontTx/>
        <a:buNone/>
        <a:tabLst/>
        <a:defRPr sz="3375" b="0" i="0" u="none" strike="noStrike" cap="none" spc="0" baseline="0">
          <a:solidFill>
            <a:srgbClr val="182B49"/>
          </a:solidFill>
          <a:uFillTx/>
          <a:latin typeface="+mn-lt"/>
          <a:ea typeface="+mn-ea"/>
          <a:cs typeface="+mn-cs"/>
          <a:sym typeface="Teko Bold"/>
        </a:defRPr>
      </a:lvl2pPr>
      <a:lvl3pPr marL="0" marR="0" indent="342900" algn="l" defTabSz="914377" rtl="0" latinLnBrk="0">
        <a:lnSpc>
          <a:spcPct val="80000"/>
        </a:lnSpc>
        <a:spcBef>
          <a:spcPts val="0"/>
        </a:spcBef>
        <a:spcAft>
          <a:spcPts val="0"/>
        </a:spcAft>
        <a:buClrTx/>
        <a:buSzTx/>
        <a:buFontTx/>
        <a:buNone/>
        <a:tabLst/>
        <a:defRPr sz="3375" b="0" i="0" u="none" strike="noStrike" cap="none" spc="0" baseline="0">
          <a:solidFill>
            <a:srgbClr val="182B49"/>
          </a:solidFill>
          <a:uFillTx/>
          <a:latin typeface="+mn-lt"/>
          <a:ea typeface="+mn-ea"/>
          <a:cs typeface="+mn-cs"/>
          <a:sym typeface="Teko Bold"/>
        </a:defRPr>
      </a:lvl3pPr>
      <a:lvl4pPr marL="0" marR="0" indent="514350" algn="l" defTabSz="914377" rtl="0" latinLnBrk="0">
        <a:lnSpc>
          <a:spcPct val="80000"/>
        </a:lnSpc>
        <a:spcBef>
          <a:spcPts val="0"/>
        </a:spcBef>
        <a:spcAft>
          <a:spcPts val="0"/>
        </a:spcAft>
        <a:buClrTx/>
        <a:buSzTx/>
        <a:buFontTx/>
        <a:buNone/>
        <a:tabLst/>
        <a:defRPr sz="3375" b="0" i="0" u="none" strike="noStrike" cap="none" spc="0" baseline="0">
          <a:solidFill>
            <a:srgbClr val="182B49"/>
          </a:solidFill>
          <a:uFillTx/>
          <a:latin typeface="+mn-lt"/>
          <a:ea typeface="+mn-ea"/>
          <a:cs typeface="+mn-cs"/>
          <a:sym typeface="Teko Bold"/>
        </a:defRPr>
      </a:lvl4pPr>
      <a:lvl5pPr marL="0" marR="0" indent="685800" algn="l" defTabSz="914377" rtl="0" latinLnBrk="0">
        <a:lnSpc>
          <a:spcPct val="80000"/>
        </a:lnSpc>
        <a:spcBef>
          <a:spcPts val="0"/>
        </a:spcBef>
        <a:spcAft>
          <a:spcPts val="0"/>
        </a:spcAft>
        <a:buClrTx/>
        <a:buSzTx/>
        <a:buFontTx/>
        <a:buNone/>
        <a:tabLst/>
        <a:defRPr sz="3375" b="0" i="0" u="none" strike="noStrike" cap="none" spc="0" baseline="0">
          <a:solidFill>
            <a:srgbClr val="182B49"/>
          </a:solidFill>
          <a:uFillTx/>
          <a:latin typeface="+mn-lt"/>
          <a:ea typeface="+mn-ea"/>
          <a:cs typeface="+mn-cs"/>
          <a:sym typeface="Teko Bold"/>
        </a:defRPr>
      </a:lvl5pPr>
      <a:lvl6pPr marL="0" marR="0" indent="857250" algn="l" defTabSz="914377" rtl="0" latinLnBrk="0">
        <a:lnSpc>
          <a:spcPct val="80000"/>
        </a:lnSpc>
        <a:spcBef>
          <a:spcPts val="0"/>
        </a:spcBef>
        <a:spcAft>
          <a:spcPts val="0"/>
        </a:spcAft>
        <a:buClrTx/>
        <a:buSzTx/>
        <a:buFontTx/>
        <a:buNone/>
        <a:tabLst/>
        <a:defRPr sz="3375" b="0" i="0" u="none" strike="noStrike" cap="none" spc="0" baseline="0">
          <a:solidFill>
            <a:srgbClr val="182B49"/>
          </a:solidFill>
          <a:uFillTx/>
          <a:latin typeface="+mn-lt"/>
          <a:ea typeface="+mn-ea"/>
          <a:cs typeface="+mn-cs"/>
          <a:sym typeface="Teko Bold"/>
        </a:defRPr>
      </a:lvl6pPr>
      <a:lvl7pPr marL="0" marR="0" indent="1028700" algn="l" defTabSz="914377" rtl="0" latinLnBrk="0">
        <a:lnSpc>
          <a:spcPct val="80000"/>
        </a:lnSpc>
        <a:spcBef>
          <a:spcPts val="0"/>
        </a:spcBef>
        <a:spcAft>
          <a:spcPts val="0"/>
        </a:spcAft>
        <a:buClrTx/>
        <a:buSzTx/>
        <a:buFontTx/>
        <a:buNone/>
        <a:tabLst/>
        <a:defRPr sz="3375" b="0" i="0" u="none" strike="noStrike" cap="none" spc="0" baseline="0">
          <a:solidFill>
            <a:srgbClr val="182B49"/>
          </a:solidFill>
          <a:uFillTx/>
          <a:latin typeface="+mn-lt"/>
          <a:ea typeface="+mn-ea"/>
          <a:cs typeface="+mn-cs"/>
          <a:sym typeface="Teko Bold"/>
        </a:defRPr>
      </a:lvl7pPr>
      <a:lvl8pPr marL="0" marR="0" indent="1200150" algn="l" defTabSz="914377" rtl="0" latinLnBrk="0">
        <a:lnSpc>
          <a:spcPct val="80000"/>
        </a:lnSpc>
        <a:spcBef>
          <a:spcPts val="0"/>
        </a:spcBef>
        <a:spcAft>
          <a:spcPts val="0"/>
        </a:spcAft>
        <a:buClrTx/>
        <a:buSzTx/>
        <a:buFontTx/>
        <a:buNone/>
        <a:tabLst/>
        <a:defRPr sz="3375" b="0" i="0" u="none" strike="noStrike" cap="none" spc="0" baseline="0">
          <a:solidFill>
            <a:srgbClr val="182B49"/>
          </a:solidFill>
          <a:uFillTx/>
          <a:latin typeface="+mn-lt"/>
          <a:ea typeface="+mn-ea"/>
          <a:cs typeface="+mn-cs"/>
          <a:sym typeface="Teko Bold"/>
        </a:defRPr>
      </a:lvl8pPr>
      <a:lvl9pPr marL="0" marR="0" indent="1371600" algn="l" defTabSz="914377" rtl="0" latinLnBrk="0">
        <a:lnSpc>
          <a:spcPct val="80000"/>
        </a:lnSpc>
        <a:spcBef>
          <a:spcPts val="0"/>
        </a:spcBef>
        <a:spcAft>
          <a:spcPts val="0"/>
        </a:spcAft>
        <a:buClrTx/>
        <a:buSzTx/>
        <a:buFontTx/>
        <a:buNone/>
        <a:tabLst/>
        <a:defRPr sz="3375" b="0" i="0" u="none" strike="noStrike" cap="none" spc="0" baseline="0">
          <a:solidFill>
            <a:srgbClr val="182B49"/>
          </a:solidFill>
          <a:uFillTx/>
          <a:latin typeface="+mn-lt"/>
          <a:ea typeface="+mn-ea"/>
          <a:cs typeface="+mn-cs"/>
          <a:sym typeface="Teko Bold"/>
        </a:defRPr>
      </a:lvl9pPr>
    </p:titleStyle>
    <p:bodyStyle>
      <a:lvl1pPr marL="2286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1pPr>
      <a:lvl2pPr marL="4572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2pPr>
      <a:lvl3pPr marL="6858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3pPr>
      <a:lvl4pPr marL="9144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4pPr>
      <a:lvl5pPr marL="11430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5pPr>
      <a:lvl6pPr marL="9144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6pPr>
      <a:lvl7pPr marL="4572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7pPr>
      <a:lvl8pPr marL="6858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8pPr>
      <a:lvl9pPr marL="9144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9pPr>
    </p:bodyStyle>
    <p:otherStyle>
      <a:lvl1pPr marL="0" marR="0" indent="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Source Sans 3 Regular"/>
        </a:defRPr>
      </a:lvl1pPr>
      <a:lvl2pPr marL="0" marR="0" indent="1714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Source Sans 3 Regular"/>
        </a:defRPr>
      </a:lvl2pPr>
      <a:lvl3pPr marL="0" marR="0" indent="3429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Source Sans 3 Regular"/>
        </a:defRPr>
      </a:lvl3pPr>
      <a:lvl4pPr marL="0" marR="0" indent="5143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Source Sans 3 Regular"/>
        </a:defRPr>
      </a:lvl4pPr>
      <a:lvl5pPr marL="0" marR="0" indent="6858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Source Sans 3 Regular"/>
        </a:defRPr>
      </a:lvl5pPr>
      <a:lvl6pPr marL="0" marR="0" indent="8572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Source Sans 3 Regular"/>
        </a:defRPr>
      </a:lvl6pPr>
      <a:lvl7pPr marL="0" marR="0" indent="10287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Source Sans 3 Regular"/>
        </a:defRPr>
      </a:lvl7pPr>
      <a:lvl8pPr marL="0" marR="0" indent="12001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Source Sans 3 Regular"/>
        </a:defRPr>
      </a:lvl8pPr>
      <a:lvl9pPr marL="0" marR="0" indent="13716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Source Sans 3 Regular"/>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5" orient="horz" pos="819" userDrawn="1">
          <p15:clr>
            <a:srgbClr val="F26B43"/>
          </p15:clr>
        </p15:guide>
        <p15:guide id="6" orient="horz" pos="2790" userDrawn="1">
          <p15:clr>
            <a:srgbClr val="F26B43"/>
          </p15:clr>
        </p15:guide>
        <p15:guide id="7" orient="horz" pos="252" userDrawn="1">
          <p15:clr>
            <a:srgbClr val="F26B43"/>
          </p15:clr>
        </p15:guide>
        <p15:guide id="8" orient="horz" pos="666" userDrawn="1">
          <p15:clr>
            <a:srgbClr val="F26B43"/>
          </p15:clr>
        </p15:guide>
        <p15:guide id="9" pos="288" userDrawn="1">
          <p15:clr>
            <a:srgbClr val="F26B43"/>
          </p15:clr>
        </p15:guide>
        <p15:guide id="10" pos="5472" userDrawn="1">
          <p15:clr>
            <a:srgbClr val="F26B43"/>
          </p15:clr>
        </p15:guide>
        <p15:guide id="11" pos="25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seas.harvard.ed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seas.harvard.edu/" TargetMode="Externa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77AB35B-ABFD-E8B6-DC82-6303C4151B47}"/>
              </a:ext>
            </a:extLst>
          </p:cNvPr>
          <p:cNvSpPr>
            <a:spLocks noGrp="1"/>
          </p:cNvSpPr>
          <p:nvPr>
            <p:ph type="pic" sz="quarter" idx="21"/>
          </p:nvPr>
        </p:nvSpPr>
        <p:spPr/>
        <p:txBody>
          <a:bodyPr/>
          <a:lstStyle/>
          <a:p>
            <a:endParaRPr lang="en-US"/>
          </a:p>
        </p:txBody>
      </p:sp>
      <p:sp>
        <p:nvSpPr>
          <p:cNvPr id="3" name="Text Placeholder 2">
            <a:extLst>
              <a:ext uri="{FF2B5EF4-FFF2-40B4-BE49-F238E27FC236}">
                <a16:creationId xmlns:a16="http://schemas.microsoft.com/office/drawing/2014/main" id="{9D54705E-0B82-AD23-AD1D-28FC7FA688C1}"/>
              </a:ext>
            </a:extLst>
          </p:cNvPr>
          <p:cNvSpPr>
            <a:spLocks noGrp="1"/>
          </p:cNvSpPr>
          <p:nvPr>
            <p:ph type="body" sz="quarter" idx="22"/>
          </p:nvPr>
        </p:nvSpPr>
        <p:spPr/>
        <p:txBody>
          <a:bodyPr/>
          <a:lstStyle/>
          <a:p>
            <a:r>
              <a:rPr lang="en-US" dirty="0"/>
              <a:t>Jingbin Lin |  June 1, 2026</a:t>
            </a:r>
          </a:p>
        </p:txBody>
      </p:sp>
      <p:sp>
        <p:nvSpPr>
          <p:cNvPr id="4" name="Text Placeholder 3">
            <a:extLst>
              <a:ext uri="{FF2B5EF4-FFF2-40B4-BE49-F238E27FC236}">
                <a16:creationId xmlns:a16="http://schemas.microsoft.com/office/drawing/2014/main" id="{3A43AFA0-67E0-97E6-1DFF-4CF51767FBFE}"/>
              </a:ext>
            </a:extLst>
          </p:cNvPr>
          <p:cNvSpPr>
            <a:spLocks noGrp="1"/>
          </p:cNvSpPr>
          <p:nvPr>
            <p:ph type="body" sz="quarter" idx="1"/>
          </p:nvPr>
        </p:nvSpPr>
        <p:spPr>
          <a:xfrm>
            <a:off x="457200" y="2893955"/>
            <a:ext cx="8229600" cy="714375"/>
          </a:xfrm>
        </p:spPr>
        <p:txBody>
          <a:bodyPr>
            <a:normAutofit/>
          </a:bodyPr>
          <a:lstStyle/>
          <a:p>
            <a:r>
              <a:rPr lang="en-US" sz="1200" dirty="0" err="1"/>
              <a:t>Xingyu</a:t>
            </a:r>
            <a:r>
              <a:rPr lang="en-US" sz="1200" dirty="0"/>
              <a:t> Xiang, Raj Joshi, Yuhan Liu, Jiayi Yao, </a:t>
            </a:r>
            <a:r>
              <a:rPr lang="en-US" sz="1200" dirty="0" err="1"/>
              <a:t>Chenxingyu</a:t>
            </a:r>
            <a:r>
              <a:rPr lang="en-US" sz="1200" dirty="0"/>
              <a:t> Zhao, </a:t>
            </a:r>
            <a:r>
              <a:rPr lang="en-US" sz="1200" dirty="0" err="1"/>
              <a:t>Junchen</a:t>
            </a:r>
            <a:r>
              <a:rPr lang="en-US" sz="1200" dirty="0"/>
              <a:t> Jiang, Yang Zhou, Eddie Kohler, </a:t>
            </a:r>
            <a:r>
              <a:rPr lang="en-US" sz="1200" dirty="0" err="1"/>
              <a:t>Minlan</a:t>
            </a:r>
            <a:r>
              <a:rPr lang="en-US" sz="1200" dirty="0"/>
              <a:t> Yu</a:t>
            </a:r>
          </a:p>
          <a:p>
            <a:r>
              <a:rPr lang="en-US" sz="1200" dirty="0"/>
              <a:t>Harvard University, University of Chicago, University of Washington, UC Davis</a:t>
            </a:r>
          </a:p>
        </p:txBody>
      </p:sp>
      <p:sp>
        <p:nvSpPr>
          <p:cNvPr id="5" name="Title 4">
            <a:extLst>
              <a:ext uri="{FF2B5EF4-FFF2-40B4-BE49-F238E27FC236}">
                <a16:creationId xmlns:a16="http://schemas.microsoft.com/office/drawing/2014/main" id="{9969C45D-355E-3580-761D-7EC54D91BE20}"/>
              </a:ext>
            </a:extLst>
          </p:cNvPr>
          <p:cNvSpPr>
            <a:spLocks noGrp="1"/>
          </p:cNvSpPr>
          <p:nvPr>
            <p:ph type="title"/>
          </p:nvPr>
        </p:nvSpPr>
        <p:spPr/>
        <p:txBody>
          <a:bodyPr>
            <a:normAutofit/>
          </a:bodyPr>
          <a:lstStyle/>
          <a:p>
            <a:r>
              <a:rPr lang="en-US" sz="3200" dirty="0" err="1"/>
              <a:t>ShadowServe</a:t>
            </a:r>
            <a:r>
              <a:rPr lang="en-US" sz="3200" dirty="0"/>
              <a:t>: Interference-Free KV Cache Fetching for Distributed Prefix Caching</a:t>
            </a:r>
          </a:p>
        </p:txBody>
      </p:sp>
    </p:spTree>
    <p:extLst>
      <p:ext uri="{BB962C8B-B14F-4D97-AF65-F5344CB8AC3E}">
        <p14:creationId xmlns:p14="http://schemas.microsoft.com/office/powerpoint/2010/main" val="52946512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729B-2A03-57D2-03C0-348219150589}"/>
              </a:ext>
            </a:extLst>
          </p:cNvPr>
          <p:cNvSpPr>
            <a:spLocks noGrp="1"/>
          </p:cNvSpPr>
          <p:nvPr>
            <p:ph type="title"/>
          </p:nvPr>
        </p:nvSpPr>
        <p:spPr>
          <a:xfrm>
            <a:off x="457199" y="404813"/>
            <a:ext cx="6537533" cy="653653"/>
          </a:xfrm>
        </p:spPr>
        <p:txBody>
          <a:bodyPr>
            <a:noAutofit/>
          </a:bodyPr>
          <a:lstStyle/>
          <a:p>
            <a:r>
              <a:rPr lang="en-US" sz="2800" dirty="0"/>
              <a:t>Prefix Caching: Reuse Shared Prompt Prefixes</a:t>
            </a:r>
          </a:p>
        </p:txBody>
      </p:sp>
      <p:sp>
        <p:nvSpPr>
          <p:cNvPr id="3" name="Text Placeholder 2">
            <a:extLst>
              <a:ext uri="{FF2B5EF4-FFF2-40B4-BE49-F238E27FC236}">
                <a16:creationId xmlns:a16="http://schemas.microsoft.com/office/drawing/2014/main" id="{767C2D95-3F10-DBC7-5B18-4BF53F4DF448}"/>
              </a:ext>
            </a:extLst>
          </p:cNvPr>
          <p:cNvSpPr>
            <a:spLocks noGrp="1"/>
          </p:cNvSpPr>
          <p:nvPr>
            <p:ph type="body" sz="quarter" idx="11"/>
          </p:nvPr>
        </p:nvSpPr>
        <p:spPr>
          <a:xfrm>
            <a:off x="457200" y="1300163"/>
            <a:ext cx="4114800" cy="3128962"/>
          </a:xfrm>
        </p:spPr>
        <p:txBody>
          <a:bodyPr/>
          <a:lstStyle/>
          <a:p>
            <a:r>
              <a:rPr lang="en-US" dirty="0"/>
              <a:t>Prefix Caching Reuses Shared Beginnings:</a:t>
            </a:r>
          </a:p>
          <a:p>
            <a:r>
              <a:rPr lang="en-US" dirty="0"/>
              <a:t>Same prefix, different requests → Reuse prefix KV cache</a:t>
            </a:r>
          </a:p>
          <a:p>
            <a:endParaRPr lang="en-US" dirty="0"/>
          </a:p>
          <a:p>
            <a:r>
              <a:rPr lang="en-US" dirty="0"/>
              <a:t>Shared prefix → cached KV → reused</a:t>
            </a:r>
          </a:p>
          <a:p>
            <a:r>
              <a:rPr lang="en-US" dirty="0"/>
              <a:t>Unique question → compute normally</a:t>
            </a:r>
          </a:p>
        </p:txBody>
      </p:sp>
      <p:sp>
        <p:nvSpPr>
          <p:cNvPr id="4" name="Footer Placeholder 3">
            <a:extLst>
              <a:ext uri="{FF2B5EF4-FFF2-40B4-BE49-F238E27FC236}">
                <a16:creationId xmlns:a16="http://schemas.microsoft.com/office/drawing/2014/main" id="{3A3B6EA1-8F5C-157F-F0DF-F374A76A5FD3}"/>
              </a:ext>
            </a:extLst>
          </p:cNvPr>
          <p:cNvSpPr>
            <a:spLocks noGrp="1"/>
          </p:cNvSpPr>
          <p:nvPr>
            <p:ph type="ftr" sz="quarter" idx="12"/>
          </p:nvPr>
        </p:nvSpPr>
        <p:spPr/>
        <p:txBody>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1FA55B98-8154-C548-BD1F-F5BAD50029A2}"/>
              </a:ext>
            </a:extLst>
          </p:cNvPr>
          <p:cNvSpPr>
            <a:spLocks noGrp="1"/>
          </p:cNvSpPr>
          <p:nvPr>
            <p:ph type="sldNum" sz="quarter" idx="13"/>
          </p:nvPr>
        </p:nvSpPr>
        <p:spPr/>
        <p:txBody>
          <a:bodyPr/>
          <a:lstStyle/>
          <a:p>
            <a:fld id="{10182D5C-5622-0748-8D9A-CE71C49FA208}" type="slidenum">
              <a:rPr lang="en-US" smtClean="0"/>
              <a:pPr/>
              <a:t>10</a:t>
            </a:fld>
            <a:endParaRPr lang="en-US" dirty="0"/>
          </a:p>
        </p:txBody>
      </p:sp>
      <p:graphicFrame>
        <p:nvGraphicFramePr>
          <p:cNvPr id="7" name="Diagram 6">
            <a:extLst>
              <a:ext uri="{FF2B5EF4-FFF2-40B4-BE49-F238E27FC236}">
                <a16:creationId xmlns:a16="http://schemas.microsoft.com/office/drawing/2014/main" id="{7B6C6618-A30A-F7C9-9889-42DF24CA1F3B}"/>
              </a:ext>
            </a:extLst>
          </p:cNvPr>
          <p:cNvGraphicFramePr/>
          <p:nvPr>
            <p:extLst>
              <p:ext uri="{D42A27DB-BD31-4B8C-83A1-F6EECF244321}">
                <p14:modId xmlns:p14="http://schemas.microsoft.com/office/powerpoint/2010/main" val="871535788"/>
              </p:ext>
            </p:extLst>
          </p:nvPr>
        </p:nvGraphicFramePr>
        <p:xfrm>
          <a:off x="4572000" y="1474124"/>
          <a:ext cx="4447611" cy="2781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355664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94438-DAD1-9018-DB73-C358420F6393}"/>
              </a:ext>
            </a:extLst>
          </p:cNvPr>
          <p:cNvSpPr>
            <a:spLocks noGrp="1"/>
          </p:cNvSpPr>
          <p:nvPr>
            <p:ph type="title"/>
          </p:nvPr>
        </p:nvSpPr>
        <p:spPr/>
        <p:txBody>
          <a:bodyPr/>
          <a:lstStyle/>
          <a:p>
            <a:r>
              <a:rPr lang="en-US" dirty="0"/>
              <a:t>Why not keep all cache locally?</a:t>
            </a:r>
          </a:p>
        </p:txBody>
      </p:sp>
      <p:sp>
        <p:nvSpPr>
          <p:cNvPr id="3" name="Text Placeholder 2">
            <a:extLst>
              <a:ext uri="{FF2B5EF4-FFF2-40B4-BE49-F238E27FC236}">
                <a16:creationId xmlns:a16="http://schemas.microsoft.com/office/drawing/2014/main" id="{33646AC8-3C55-0314-AE1B-68DF3AAED27C}"/>
              </a:ext>
            </a:extLst>
          </p:cNvPr>
          <p:cNvSpPr>
            <a:spLocks noGrp="1"/>
          </p:cNvSpPr>
          <p:nvPr>
            <p:ph type="body" sz="quarter" idx="11"/>
          </p:nvPr>
        </p:nvSpPr>
        <p:spPr>
          <a:xfrm>
            <a:off x="457200" y="1300163"/>
            <a:ext cx="4114800" cy="3128962"/>
          </a:xfrm>
        </p:spPr>
        <p:txBody>
          <a:bodyPr>
            <a:normAutofit fontScale="92500" lnSpcReduction="10000"/>
          </a:bodyPr>
          <a:lstStyle/>
          <a:p>
            <a:r>
              <a:rPr lang="en-US" dirty="0"/>
              <a:t>Distributed Prefix Caching:</a:t>
            </a:r>
          </a:p>
          <a:p>
            <a:r>
              <a:rPr lang="en-US" dirty="0"/>
              <a:t>KV cache can be huge</a:t>
            </a:r>
          </a:p>
          <a:p>
            <a:r>
              <a:rPr lang="en-US" dirty="0"/>
              <a:t>Many GPUs want to share it</a:t>
            </a:r>
          </a:p>
          <a:p>
            <a:r>
              <a:rPr lang="en-US" dirty="0"/>
              <a:t>Remote cache improves reuse</a:t>
            </a:r>
          </a:p>
          <a:p>
            <a:r>
              <a:rPr lang="en-US" dirty="0"/>
              <a:t>Fetch KV over the network</a:t>
            </a:r>
          </a:p>
          <a:p>
            <a:r>
              <a:rPr lang="en-US" dirty="0"/>
              <a:t>Key: Fetch must be faster than recomputing prefill.</a:t>
            </a:r>
          </a:p>
          <a:p>
            <a:r>
              <a:rPr lang="en-US" dirty="0"/>
              <a:t>Compression – Network – </a:t>
            </a:r>
            <a:r>
              <a:rPr lang="en-US" u="sng" dirty="0"/>
              <a:t>Decompression (Bottleneck)</a:t>
            </a:r>
          </a:p>
        </p:txBody>
      </p:sp>
      <p:sp>
        <p:nvSpPr>
          <p:cNvPr id="4" name="Footer Placeholder 3">
            <a:extLst>
              <a:ext uri="{FF2B5EF4-FFF2-40B4-BE49-F238E27FC236}">
                <a16:creationId xmlns:a16="http://schemas.microsoft.com/office/drawing/2014/main" id="{B1663E25-5D7C-133F-218F-87143D5CE644}"/>
              </a:ext>
            </a:extLst>
          </p:cNvPr>
          <p:cNvSpPr>
            <a:spLocks noGrp="1"/>
          </p:cNvSpPr>
          <p:nvPr>
            <p:ph type="ftr" sz="quarter" idx="12"/>
          </p:nvPr>
        </p:nvSpPr>
        <p:spPr/>
        <p:txBody>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519DF2B5-5CE1-2759-EA1A-879AA984E1D0}"/>
              </a:ext>
            </a:extLst>
          </p:cNvPr>
          <p:cNvSpPr>
            <a:spLocks noGrp="1"/>
          </p:cNvSpPr>
          <p:nvPr>
            <p:ph type="sldNum" sz="quarter" idx="13"/>
          </p:nvPr>
        </p:nvSpPr>
        <p:spPr/>
        <p:txBody>
          <a:bodyPr/>
          <a:lstStyle/>
          <a:p>
            <a:fld id="{10182D5C-5622-0748-8D9A-CE71C49FA208}" type="slidenum">
              <a:rPr lang="en-US" smtClean="0"/>
              <a:pPr/>
              <a:t>11</a:t>
            </a:fld>
            <a:endParaRPr lang="en-US" dirty="0"/>
          </a:p>
        </p:txBody>
      </p:sp>
      <p:graphicFrame>
        <p:nvGraphicFramePr>
          <p:cNvPr id="6" name="Diagram 5">
            <a:extLst>
              <a:ext uri="{FF2B5EF4-FFF2-40B4-BE49-F238E27FC236}">
                <a16:creationId xmlns:a16="http://schemas.microsoft.com/office/drawing/2014/main" id="{D40C631E-B82B-75FE-F581-EEE1BC464785}"/>
              </a:ext>
            </a:extLst>
          </p:cNvPr>
          <p:cNvGraphicFramePr/>
          <p:nvPr>
            <p:extLst>
              <p:ext uri="{D42A27DB-BD31-4B8C-83A1-F6EECF244321}">
                <p14:modId xmlns:p14="http://schemas.microsoft.com/office/powerpoint/2010/main" val="1271636129"/>
              </p:ext>
            </p:extLst>
          </p:nvPr>
        </p:nvGraphicFramePr>
        <p:xfrm>
          <a:off x="4834783" y="778847"/>
          <a:ext cx="3952430" cy="1747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B521DFC5-C565-0E50-73C3-6710F1CE07B2}"/>
              </a:ext>
            </a:extLst>
          </p:cNvPr>
          <p:cNvPicPr>
            <a:picLocks noChangeAspect="1"/>
          </p:cNvPicPr>
          <p:nvPr/>
        </p:nvPicPr>
        <p:blipFill>
          <a:blip r:embed="rId8"/>
          <a:stretch>
            <a:fillRect/>
          </a:stretch>
        </p:blipFill>
        <p:spPr>
          <a:xfrm>
            <a:off x="4606183" y="2617267"/>
            <a:ext cx="4388265" cy="2124732"/>
          </a:xfrm>
          <a:prstGeom prst="rect">
            <a:avLst/>
          </a:prstGeom>
        </p:spPr>
      </p:pic>
    </p:spTree>
    <p:extLst>
      <p:ext uri="{BB962C8B-B14F-4D97-AF65-F5344CB8AC3E}">
        <p14:creationId xmlns:p14="http://schemas.microsoft.com/office/powerpoint/2010/main" val="272255349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68994-71E8-5C95-7641-97BF498D5A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EFAE1-645F-9DDA-6D05-E16434F0C6B6}"/>
              </a:ext>
            </a:extLst>
          </p:cNvPr>
          <p:cNvSpPr>
            <a:spLocks noGrp="1"/>
          </p:cNvSpPr>
          <p:nvPr>
            <p:ph type="title"/>
          </p:nvPr>
        </p:nvSpPr>
        <p:spPr>
          <a:xfrm>
            <a:off x="457200" y="1895015"/>
            <a:ext cx="8229599" cy="846715"/>
          </a:xfrm>
        </p:spPr>
        <p:txBody>
          <a:bodyPr/>
          <a:lstStyle/>
          <a:p>
            <a:r>
              <a:rPr lang="en-US" dirty="0"/>
              <a:t>The Bottleneck: GPU Interference</a:t>
            </a:r>
          </a:p>
        </p:txBody>
      </p:sp>
      <p:sp>
        <p:nvSpPr>
          <p:cNvPr id="3" name="Footer Placeholder 2">
            <a:extLst>
              <a:ext uri="{FF2B5EF4-FFF2-40B4-BE49-F238E27FC236}">
                <a16:creationId xmlns:a16="http://schemas.microsoft.com/office/drawing/2014/main" id="{7B0BFA72-FAE0-9117-13FD-FF0EB0799DAA}"/>
              </a:ext>
            </a:extLst>
          </p:cNvPr>
          <p:cNvSpPr>
            <a:spLocks noGrp="1"/>
          </p:cNvSpPr>
          <p:nvPr>
            <p:ph type="ftr" sz="quarter" idx="10"/>
          </p:nvPr>
        </p:nvSpPr>
        <p:spPr/>
        <p:txBody>
          <a:bodyPr/>
          <a:lstStyle/>
          <a:p>
            <a:r>
              <a:rPr lang="en-US" dirty="0" err="1"/>
              <a:t>ShadowServe</a:t>
            </a:r>
            <a:endParaRPr lang="en-US" dirty="0"/>
          </a:p>
        </p:txBody>
      </p:sp>
      <p:sp>
        <p:nvSpPr>
          <p:cNvPr id="4" name="Slide Number Placeholder 3">
            <a:extLst>
              <a:ext uri="{FF2B5EF4-FFF2-40B4-BE49-F238E27FC236}">
                <a16:creationId xmlns:a16="http://schemas.microsoft.com/office/drawing/2014/main" id="{2255EC6B-109C-2E5A-0145-A48B2FB6E816}"/>
              </a:ext>
            </a:extLst>
          </p:cNvPr>
          <p:cNvSpPr>
            <a:spLocks noGrp="1"/>
          </p:cNvSpPr>
          <p:nvPr>
            <p:ph type="sldNum" sz="quarter" idx="11"/>
          </p:nvPr>
        </p:nvSpPr>
        <p:spPr/>
        <p:txBody>
          <a:bodyPr/>
          <a:lstStyle/>
          <a:p>
            <a:fld id="{10182D5C-5622-0748-8D9A-CE71C49FA208}" type="slidenum">
              <a:rPr lang="en-US" smtClean="0"/>
              <a:pPr/>
              <a:t>12</a:t>
            </a:fld>
            <a:endParaRPr lang="en-US" dirty="0"/>
          </a:p>
        </p:txBody>
      </p:sp>
      <p:sp>
        <p:nvSpPr>
          <p:cNvPr id="5" name="Read on for tips on how to use this template.">
            <a:extLst>
              <a:ext uri="{FF2B5EF4-FFF2-40B4-BE49-F238E27FC236}">
                <a16:creationId xmlns:a16="http://schemas.microsoft.com/office/drawing/2014/main" id="{8AEDCE09-3DD2-B0CA-CAD0-CA8287152E79}"/>
              </a:ext>
            </a:extLst>
          </p:cNvPr>
          <p:cNvSpPr txBox="1">
            <a:spLocks/>
          </p:cNvSpPr>
          <p:nvPr/>
        </p:nvSpPr>
        <p:spPr>
          <a:xfrm>
            <a:off x="457200" y="2751904"/>
            <a:ext cx="8229600" cy="499720"/>
          </a:xfrm>
          <a:prstGeom prst="rect">
            <a:avLst/>
          </a:prstGeom>
        </p:spPr>
        <p:txBody>
          <a:bodyPr/>
          <a:lstStyle>
            <a:lvl1pPr marL="2286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1pPr>
            <a:lvl2pPr marL="4572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2pPr>
            <a:lvl3pPr marL="6858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3pPr>
            <a:lvl4pPr marL="9144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4pPr>
            <a:lvl5pPr marL="11430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5pPr>
            <a:lvl6pPr marL="9144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6pPr>
            <a:lvl7pPr marL="4572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7pPr>
            <a:lvl8pPr marL="6858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8pPr>
            <a:lvl9pPr marL="9144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9pPr>
          </a:lstStyle>
          <a:p>
            <a:pPr marL="0" indent="0" hangingPunct="1">
              <a:buNone/>
            </a:pPr>
            <a:r>
              <a:rPr lang="en-US" dirty="0">
                <a:solidFill>
                  <a:schemeClr val="bg1"/>
                </a:solidFill>
              </a:rPr>
              <a:t>Distributed caching saves prefill compute.</a:t>
            </a:r>
          </a:p>
          <a:p>
            <a:pPr marL="0" indent="0" hangingPunct="1">
              <a:buNone/>
            </a:pPr>
            <a:r>
              <a:rPr lang="en-US" dirty="0">
                <a:solidFill>
                  <a:schemeClr val="bg1"/>
                </a:solidFill>
              </a:rPr>
              <a:t>But cache fetching now competes with model serving.</a:t>
            </a:r>
          </a:p>
        </p:txBody>
      </p:sp>
    </p:spTree>
    <p:extLst>
      <p:ext uri="{BB962C8B-B14F-4D97-AF65-F5344CB8AC3E}">
        <p14:creationId xmlns:p14="http://schemas.microsoft.com/office/powerpoint/2010/main" val="317891368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04EA-B70D-CB07-C45B-F02A097928A7}"/>
              </a:ext>
            </a:extLst>
          </p:cNvPr>
          <p:cNvSpPr>
            <a:spLocks noGrp="1"/>
          </p:cNvSpPr>
          <p:nvPr>
            <p:ph type="title"/>
          </p:nvPr>
        </p:nvSpPr>
        <p:spPr/>
        <p:txBody>
          <a:bodyPr>
            <a:normAutofit fontScale="90000"/>
          </a:bodyPr>
          <a:lstStyle/>
          <a:p>
            <a:r>
              <a:rPr lang="en-US" dirty="0"/>
              <a:t>Remote KV cache fetch vs. recompute</a:t>
            </a:r>
          </a:p>
        </p:txBody>
      </p:sp>
      <p:sp>
        <p:nvSpPr>
          <p:cNvPr id="3" name="Text Placeholder 2">
            <a:extLst>
              <a:ext uri="{FF2B5EF4-FFF2-40B4-BE49-F238E27FC236}">
                <a16:creationId xmlns:a16="http://schemas.microsoft.com/office/drawing/2014/main" id="{0540184B-F516-1478-A6BF-39B7242ADA64}"/>
              </a:ext>
            </a:extLst>
          </p:cNvPr>
          <p:cNvSpPr>
            <a:spLocks noGrp="1"/>
          </p:cNvSpPr>
          <p:nvPr>
            <p:ph type="body" sz="quarter" idx="11"/>
          </p:nvPr>
        </p:nvSpPr>
        <p:spPr>
          <a:xfrm>
            <a:off x="457200" y="1300163"/>
            <a:ext cx="4114800" cy="3128962"/>
          </a:xfrm>
        </p:spPr>
        <p:txBody>
          <a:bodyPr/>
          <a:lstStyle/>
          <a:p>
            <a:r>
              <a:rPr lang="en-US" dirty="0"/>
              <a:t>Remote caching is only useful if fetching is faster.</a:t>
            </a:r>
          </a:p>
          <a:p>
            <a:r>
              <a:rPr lang="en-US" dirty="0"/>
              <a:t>Why Compression:</a:t>
            </a:r>
          </a:p>
          <a:p>
            <a:r>
              <a:rPr lang="en-US" dirty="0"/>
              <a:t>KV cache is large</a:t>
            </a:r>
          </a:p>
          <a:p>
            <a:r>
              <a:rPr lang="en-US" dirty="0"/>
              <a:t>Less network traffic</a:t>
            </a:r>
          </a:p>
          <a:p>
            <a:r>
              <a:rPr lang="en-US" dirty="0"/>
              <a:t>But extra decompression stage</a:t>
            </a:r>
          </a:p>
          <a:p>
            <a:r>
              <a:rPr lang="en-US" dirty="0"/>
              <a:t>Where should decompression happen? </a:t>
            </a:r>
          </a:p>
        </p:txBody>
      </p:sp>
      <p:sp>
        <p:nvSpPr>
          <p:cNvPr id="4" name="Footer Placeholder 3">
            <a:extLst>
              <a:ext uri="{FF2B5EF4-FFF2-40B4-BE49-F238E27FC236}">
                <a16:creationId xmlns:a16="http://schemas.microsoft.com/office/drawing/2014/main" id="{419D8FCC-D598-92EA-8653-8D4C3091BB1B}"/>
              </a:ext>
            </a:extLst>
          </p:cNvPr>
          <p:cNvSpPr>
            <a:spLocks noGrp="1"/>
          </p:cNvSpPr>
          <p:nvPr>
            <p:ph type="ftr" sz="quarter" idx="12"/>
          </p:nvPr>
        </p:nvSpPr>
        <p:spPr/>
        <p:txBody>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7B7E2176-3A6E-6C3C-6E59-5B4250B300D0}"/>
              </a:ext>
            </a:extLst>
          </p:cNvPr>
          <p:cNvSpPr>
            <a:spLocks noGrp="1"/>
          </p:cNvSpPr>
          <p:nvPr>
            <p:ph type="sldNum" sz="quarter" idx="13"/>
          </p:nvPr>
        </p:nvSpPr>
        <p:spPr/>
        <p:txBody>
          <a:bodyPr/>
          <a:lstStyle/>
          <a:p>
            <a:fld id="{10182D5C-5622-0748-8D9A-CE71C49FA208}" type="slidenum">
              <a:rPr lang="en-US" smtClean="0"/>
              <a:pPr/>
              <a:t>13</a:t>
            </a:fld>
            <a:endParaRPr lang="en-US" dirty="0"/>
          </a:p>
        </p:txBody>
      </p:sp>
      <p:graphicFrame>
        <p:nvGraphicFramePr>
          <p:cNvPr id="6" name="Diagram 5">
            <a:extLst>
              <a:ext uri="{FF2B5EF4-FFF2-40B4-BE49-F238E27FC236}">
                <a16:creationId xmlns:a16="http://schemas.microsoft.com/office/drawing/2014/main" id="{1B937DFD-A85A-09DE-0AC6-6BB8572209AD}"/>
              </a:ext>
            </a:extLst>
          </p:cNvPr>
          <p:cNvGraphicFramePr/>
          <p:nvPr>
            <p:extLst>
              <p:ext uri="{D42A27DB-BD31-4B8C-83A1-F6EECF244321}">
                <p14:modId xmlns:p14="http://schemas.microsoft.com/office/powerpoint/2010/main" val="1509189537"/>
              </p:ext>
            </p:extLst>
          </p:nvPr>
        </p:nvGraphicFramePr>
        <p:xfrm>
          <a:off x="4670276" y="1300163"/>
          <a:ext cx="4158953" cy="2826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719980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02DC3-E2C5-4E74-C591-EE72023E39D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25D0CD6-405E-BC80-8188-BB72059C57D5}"/>
              </a:ext>
            </a:extLst>
          </p:cNvPr>
          <p:cNvPicPr>
            <a:picLocks noChangeAspect="1"/>
          </p:cNvPicPr>
          <p:nvPr/>
        </p:nvPicPr>
        <p:blipFill>
          <a:blip r:embed="rId3"/>
          <a:srcRect r="48318" b="17025"/>
          <a:stretch>
            <a:fillRect/>
          </a:stretch>
        </p:blipFill>
        <p:spPr>
          <a:xfrm>
            <a:off x="5029203" y="1300163"/>
            <a:ext cx="3657599" cy="2848034"/>
          </a:xfrm>
          <a:prstGeom prst="rect">
            <a:avLst/>
          </a:prstGeom>
          <a:noFill/>
        </p:spPr>
      </p:pic>
      <p:sp>
        <p:nvSpPr>
          <p:cNvPr id="3" name="Text Placeholder 2">
            <a:extLst>
              <a:ext uri="{FF2B5EF4-FFF2-40B4-BE49-F238E27FC236}">
                <a16:creationId xmlns:a16="http://schemas.microsoft.com/office/drawing/2014/main" id="{7E50AF9E-E81A-C99F-65D6-4CFC52892943}"/>
              </a:ext>
            </a:extLst>
          </p:cNvPr>
          <p:cNvSpPr>
            <a:spLocks noGrp="1"/>
          </p:cNvSpPr>
          <p:nvPr>
            <p:ph type="body" sz="quarter" idx="11"/>
          </p:nvPr>
        </p:nvSpPr>
        <p:spPr>
          <a:xfrm>
            <a:off x="457200" y="1300163"/>
            <a:ext cx="3657599" cy="3128962"/>
          </a:xfrm>
        </p:spPr>
        <p:txBody>
          <a:bodyPr>
            <a:normAutofit/>
          </a:bodyPr>
          <a:lstStyle/>
          <a:p>
            <a:pPr marL="0" indent="0">
              <a:buNone/>
            </a:pPr>
            <a:r>
              <a:rPr lang="en-US" dirty="0"/>
              <a:t>LLM decode and decompression share GPU resources</a:t>
            </a:r>
          </a:p>
          <a:p>
            <a:pPr marL="0" indent="0">
              <a:buNone/>
            </a:pPr>
            <a:r>
              <a:rPr lang="en-US" dirty="0"/>
              <a:t>Result:</a:t>
            </a:r>
          </a:p>
          <a:p>
            <a:pPr marL="0" indent="0">
              <a:buNone/>
            </a:pPr>
            <a:r>
              <a:rPr lang="en-US" dirty="0"/>
              <a:t>Decode slows down</a:t>
            </a:r>
          </a:p>
          <a:p>
            <a:pPr marL="0" indent="0">
              <a:buNone/>
            </a:pPr>
            <a:r>
              <a:rPr lang="en-US" dirty="0"/>
              <a:t>Decompression slows down</a:t>
            </a:r>
          </a:p>
          <a:p>
            <a:pPr marL="0" indent="0">
              <a:buNone/>
            </a:pPr>
            <a:r>
              <a:rPr lang="en-US" dirty="0"/>
              <a:t>Serving latency increases</a:t>
            </a:r>
          </a:p>
        </p:txBody>
      </p:sp>
      <p:sp>
        <p:nvSpPr>
          <p:cNvPr id="2" name="Title 1">
            <a:extLst>
              <a:ext uri="{FF2B5EF4-FFF2-40B4-BE49-F238E27FC236}">
                <a16:creationId xmlns:a16="http://schemas.microsoft.com/office/drawing/2014/main" id="{F7816784-97D8-0FDA-F798-93A8DF0B2D11}"/>
              </a:ext>
            </a:extLst>
          </p:cNvPr>
          <p:cNvSpPr>
            <a:spLocks noGrp="1"/>
          </p:cNvSpPr>
          <p:nvPr>
            <p:ph type="title"/>
          </p:nvPr>
        </p:nvSpPr>
        <p:spPr>
          <a:xfrm>
            <a:off x="457200" y="404813"/>
            <a:ext cx="3657599" cy="653653"/>
          </a:xfrm>
        </p:spPr>
        <p:txBody>
          <a:bodyPr anchor="t">
            <a:normAutofit/>
          </a:bodyPr>
          <a:lstStyle/>
          <a:p>
            <a:r>
              <a:rPr lang="en-US" sz="2400"/>
              <a:t>But decompression competes with LLM decode</a:t>
            </a:r>
          </a:p>
        </p:txBody>
      </p:sp>
      <p:sp>
        <p:nvSpPr>
          <p:cNvPr id="4" name="Footer Placeholder 3">
            <a:extLst>
              <a:ext uri="{FF2B5EF4-FFF2-40B4-BE49-F238E27FC236}">
                <a16:creationId xmlns:a16="http://schemas.microsoft.com/office/drawing/2014/main" id="{08DECCED-339B-9453-35C4-5799165A8864}"/>
              </a:ext>
            </a:extLst>
          </p:cNvPr>
          <p:cNvSpPr>
            <a:spLocks noGrp="1"/>
          </p:cNvSpPr>
          <p:nvPr>
            <p:ph type="ftr" sz="quarter" idx="24"/>
          </p:nvPr>
        </p:nvSpPr>
        <p:spPr>
          <a:xfrm>
            <a:off x="457199" y="4854549"/>
            <a:ext cx="1561625" cy="219102"/>
          </a:xfrm>
        </p:spPr>
        <p:txBody>
          <a:bodyPr anchor="ctr">
            <a:normAutofit/>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03CFDAD5-0C98-C9FB-58EB-6EFA82B892A6}"/>
              </a:ext>
            </a:extLst>
          </p:cNvPr>
          <p:cNvSpPr>
            <a:spLocks noGrp="1"/>
          </p:cNvSpPr>
          <p:nvPr>
            <p:ph type="sldNum" sz="quarter" idx="25"/>
          </p:nvPr>
        </p:nvSpPr>
        <p:spPr>
          <a:xfrm>
            <a:off x="182880" y="4854549"/>
            <a:ext cx="274319" cy="219101"/>
          </a:xfrm>
        </p:spPr>
        <p:txBody>
          <a:bodyPr anchor="ctr">
            <a:normAutofit/>
          </a:bodyPr>
          <a:lstStyle/>
          <a:p>
            <a:pPr>
              <a:spcAft>
                <a:spcPts val="600"/>
              </a:spcAft>
            </a:pPr>
            <a:fld id="{10182D5C-5622-0748-8D9A-CE71C49FA208}" type="slidenum">
              <a:rPr lang="en-US" smtClean="0"/>
              <a:pPr>
                <a:spcAft>
                  <a:spcPts val="600"/>
                </a:spcAft>
              </a:pPr>
              <a:t>14</a:t>
            </a:fld>
            <a:endParaRPr lang="en-US"/>
          </a:p>
        </p:txBody>
      </p:sp>
    </p:spTree>
    <p:extLst>
      <p:ext uri="{BB962C8B-B14F-4D97-AF65-F5344CB8AC3E}">
        <p14:creationId xmlns:p14="http://schemas.microsoft.com/office/powerpoint/2010/main" val="397773622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DA70-BF90-FBA1-A375-7F6F632D9AC1}"/>
              </a:ext>
            </a:extLst>
          </p:cNvPr>
          <p:cNvSpPr>
            <a:spLocks noGrp="1"/>
          </p:cNvSpPr>
          <p:nvPr>
            <p:ph type="title"/>
          </p:nvPr>
        </p:nvSpPr>
        <p:spPr/>
        <p:txBody>
          <a:bodyPr/>
          <a:lstStyle/>
          <a:p>
            <a:r>
              <a:rPr lang="en-US" dirty="0"/>
              <a:t>GPU decompression is not “free”</a:t>
            </a:r>
          </a:p>
        </p:txBody>
      </p:sp>
      <p:sp>
        <p:nvSpPr>
          <p:cNvPr id="3" name="Text Placeholder 2">
            <a:extLst>
              <a:ext uri="{FF2B5EF4-FFF2-40B4-BE49-F238E27FC236}">
                <a16:creationId xmlns:a16="http://schemas.microsoft.com/office/drawing/2014/main" id="{E331DD43-FF60-C936-E81B-9469D5A42540}"/>
              </a:ext>
            </a:extLst>
          </p:cNvPr>
          <p:cNvSpPr>
            <a:spLocks noGrp="1"/>
          </p:cNvSpPr>
          <p:nvPr>
            <p:ph type="body" sz="quarter" idx="11"/>
          </p:nvPr>
        </p:nvSpPr>
        <p:spPr>
          <a:xfrm>
            <a:off x="457200" y="1300163"/>
            <a:ext cx="4114800" cy="3128962"/>
          </a:xfrm>
        </p:spPr>
        <p:txBody>
          <a:bodyPr/>
          <a:lstStyle/>
          <a:p>
            <a:r>
              <a:rPr lang="en-US" dirty="0"/>
              <a:t>Same GPU:</a:t>
            </a:r>
          </a:p>
          <a:p>
            <a:r>
              <a:rPr lang="en-US" dirty="0"/>
              <a:t>LLM decode + KV decompression</a:t>
            </a:r>
          </a:p>
          <a:p>
            <a:r>
              <a:rPr lang="en-US" dirty="0"/>
              <a:t>Result:</a:t>
            </a:r>
          </a:p>
          <a:p>
            <a:r>
              <a:rPr lang="en-US" dirty="0"/>
              <a:t>Bidirectional slowdown</a:t>
            </a:r>
          </a:p>
        </p:txBody>
      </p:sp>
      <p:sp>
        <p:nvSpPr>
          <p:cNvPr id="4" name="Footer Placeholder 3">
            <a:extLst>
              <a:ext uri="{FF2B5EF4-FFF2-40B4-BE49-F238E27FC236}">
                <a16:creationId xmlns:a16="http://schemas.microsoft.com/office/drawing/2014/main" id="{EA45FF12-3F91-2B64-B207-8AB062B8B57B}"/>
              </a:ext>
            </a:extLst>
          </p:cNvPr>
          <p:cNvSpPr>
            <a:spLocks noGrp="1"/>
          </p:cNvSpPr>
          <p:nvPr>
            <p:ph type="ftr" sz="quarter" idx="12"/>
          </p:nvPr>
        </p:nvSpPr>
        <p:spPr/>
        <p:txBody>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61AC937D-DE54-B99E-177D-B165B31D712B}"/>
              </a:ext>
            </a:extLst>
          </p:cNvPr>
          <p:cNvSpPr>
            <a:spLocks noGrp="1"/>
          </p:cNvSpPr>
          <p:nvPr>
            <p:ph type="sldNum" sz="quarter" idx="13"/>
          </p:nvPr>
        </p:nvSpPr>
        <p:spPr/>
        <p:txBody>
          <a:bodyPr/>
          <a:lstStyle/>
          <a:p>
            <a:fld id="{10182D5C-5622-0748-8D9A-CE71C49FA208}" type="slidenum">
              <a:rPr lang="en-US" smtClean="0"/>
              <a:pPr/>
              <a:t>15</a:t>
            </a:fld>
            <a:endParaRPr lang="en-US" dirty="0"/>
          </a:p>
        </p:txBody>
      </p:sp>
      <p:pic>
        <p:nvPicPr>
          <p:cNvPr id="7" name="Picture 6">
            <a:extLst>
              <a:ext uri="{FF2B5EF4-FFF2-40B4-BE49-F238E27FC236}">
                <a16:creationId xmlns:a16="http://schemas.microsoft.com/office/drawing/2014/main" id="{25FDEA33-3689-1EFC-9CEF-6AA21A2BD0A5}"/>
              </a:ext>
            </a:extLst>
          </p:cNvPr>
          <p:cNvPicPr>
            <a:picLocks noChangeAspect="1"/>
          </p:cNvPicPr>
          <p:nvPr/>
        </p:nvPicPr>
        <p:blipFill>
          <a:blip r:embed="rId3"/>
          <a:stretch>
            <a:fillRect/>
          </a:stretch>
        </p:blipFill>
        <p:spPr>
          <a:xfrm>
            <a:off x="5103690" y="1145381"/>
            <a:ext cx="3900398" cy="3709167"/>
          </a:xfrm>
          <a:prstGeom prst="rect">
            <a:avLst/>
          </a:prstGeom>
        </p:spPr>
      </p:pic>
    </p:spTree>
    <p:extLst>
      <p:ext uri="{BB962C8B-B14F-4D97-AF65-F5344CB8AC3E}">
        <p14:creationId xmlns:p14="http://schemas.microsoft.com/office/powerpoint/2010/main" val="303044875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033E6-FE17-D85A-6E72-A0902607101C}"/>
              </a:ext>
            </a:extLst>
          </p:cNvPr>
          <p:cNvSpPr>
            <a:spLocks noGrp="1"/>
          </p:cNvSpPr>
          <p:nvPr>
            <p:ph type="title"/>
          </p:nvPr>
        </p:nvSpPr>
        <p:spPr/>
        <p:txBody>
          <a:bodyPr/>
          <a:lstStyle/>
          <a:p>
            <a:r>
              <a:rPr lang="en-US" dirty="0"/>
              <a:t>Discussion Questions</a:t>
            </a:r>
          </a:p>
        </p:txBody>
      </p:sp>
      <p:sp>
        <p:nvSpPr>
          <p:cNvPr id="3" name="Text Placeholder 2">
            <a:extLst>
              <a:ext uri="{FF2B5EF4-FFF2-40B4-BE49-F238E27FC236}">
                <a16:creationId xmlns:a16="http://schemas.microsoft.com/office/drawing/2014/main" id="{BD07495B-AC75-84F5-CCA2-615A88999489}"/>
              </a:ext>
            </a:extLst>
          </p:cNvPr>
          <p:cNvSpPr>
            <a:spLocks noGrp="1"/>
          </p:cNvSpPr>
          <p:nvPr>
            <p:ph type="body" sz="quarter" idx="11"/>
          </p:nvPr>
        </p:nvSpPr>
        <p:spPr>
          <a:xfrm>
            <a:off x="457200" y="1300163"/>
            <a:ext cx="4114800" cy="3128962"/>
          </a:xfrm>
        </p:spPr>
        <p:txBody>
          <a:bodyPr/>
          <a:lstStyle/>
          <a:p>
            <a:r>
              <a:rPr lang="en-US" dirty="0"/>
              <a:t>If even GPU multitasking tools still cause large slowdown, what does that tell us about the limit of same-device optimization?</a:t>
            </a:r>
          </a:p>
        </p:txBody>
      </p:sp>
      <p:sp>
        <p:nvSpPr>
          <p:cNvPr id="4" name="Footer Placeholder 3">
            <a:extLst>
              <a:ext uri="{FF2B5EF4-FFF2-40B4-BE49-F238E27FC236}">
                <a16:creationId xmlns:a16="http://schemas.microsoft.com/office/drawing/2014/main" id="{4B91F574-D401-FB1F-DAD7-0EE90C7C091C}"/>
              </a:ext>
            </a:extLst>
          </p:cNvPr>
          <p:cNvSpPr>
            <a:spLocks noGrp="1"/>
          </p:cNvSpPr>
          <p:nvPr>
            <p:ph type="ftr" sz="quarter" idx="12"/>
          </p:nvPr>
        </p:nvSpPr>
        <p:spPr/>
        <p:txBody>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D9AA10F9-4759-583B-30FC-6FB9CF745A1D}"/>
              </a:ext>
            </a:extLst>
          </p:cNvPr>
          <p:cNvSpPr>
            <a:spLocks noGrp="1"/>
          </p:cNvSpPr>
          <p:nvPr>
            <p:ph type="sldNum" sz="quarter" idx="13"/>
          </p:nvPr>
        </p:nvSpPr>
        <p:spPr/>
        <p:txBody>
          <a:bodyPr/>
          <a:lstStyle/>
          <a:p>
            <a:fld id="{10182D5C-5622-0748-8D9A-CE71C49FA208}" type="slidenum">
              <a:rPr lang="en-US" smtClean="0"/>
              <a:pPr/>
              <a:t>16</a:t>
            </a:fld>
            <a:endParaRPr lang="en-US" dirty="0"/>
          </a:p>
        </p:txBody>
      </p:sp>
      <p:pic>
        <p:nvPicPr>
          <p:cNvPr id="6" name="Picture 5">
            <a:extLst>
              <a:ext uri="{FF2B5EF4-FFF2-40B4-BE49-F238E27FC236}">
                <a16:creationId xmlns:a16="http://schemas.microsoft.com/office/drawing/2014/main" id="{28D77FFA-D564-EFDC-4816-4CD5B188233E}"/>
              </a:ext>
            </a:extLst>
          </p:cNvPr>
          <p:cNvPicPr>
            <a:picLocks noChangeAspect="1"/>
          </p:cNvPicPr>
          <p:nvPr/>
        </p:nvPicPr>
        <p:blipFill>
          <a:blip r:embed="rId2"/>
          <a:stretch>
            <a:fillRect/>
          </a:stretch>
        </p:blipFill>
        <p:spPr>
          <a:xfrm>
            <a:off x="5388286" y="1145382"/>
            <a:ext cx="3615802" cy="3438524"/>
          </a:xfrm>
          <a:prstGeom prst="rect">
            <a:avLst/>
          </a:prstGeom>
        </p:spPr>
      </p:pic>
    </p:spTree>
    <p:extLst>
      <p:ext uri="{BB962C8B-B14F-4D97-AF65-F5344CB8AC3E}">
        <p14:creationId xmlns:p14="http://schemas.microsoft.com/office/powerpoint/2010/main" val="352612418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2AC6A-6EE4-993D-821E-0FEBAD5404DC}"/>
              </a:ext>
            </a:extLst>
          </p:cNvPr>
          <p:cNvSpPr>
            <a:spLocks noGrp="1"/>
          </p:cNvSpPr>
          <p:nvPr>
            <p:ph type="title"/>
          </p:nvPr>
        </p:nvSpPr>
        <p:spPr/>
        <p:txBody>
          <a:bodyPr/>
          <a:lstStyle/>
          <a:p>
            <a:r>
              <a:rPr lang="en-US" dirty="0"/>
              <a:t>Why not decompress on the CPU?</a:t>
            </a:r>
          </a:p>
        </p:txBody>
      </p:sp>
      <p:sp>
        <p:nvSpPr>
          <p:cNvPr id="3" name="Text Placeholder 2">
            <a:extLst>
              <a:ext uri="{FF2B5EF4-FFF2-40B4-BE49-F238E27FC236}">
                <a16:creationId xmlns:a16="http://schemas.microsoft.com/office/drawing/2014/main" id="{19C16540-1FB9-8A70-3C76-89F729C39633}"/>
              </a:ext>
            </a:extLst>
          </p:cNvPr>
          <p:cNvSpPr>
            <a:spLocks noGrp="1"/>
          </p:cNvSpPr>
          <p:nvPr>
            <p:ph type="body" sz="quarter" idx="11"/>
          </p:nvPr>
        </p:nvSpPr>
        <p:spPr>
          <a:xfrm>
            <a:off x="457200" y="1300163"/>
            <a:ext cx="4114800" cy="3128962"/>
          </a:xfrm>
        </p:spPr>
        <p:txBody>
          <a:bodyPr/>
          <a:lstStyle/>
          <a:p>
            <a:r>
              <a:rPr lang="en-US" dirty="0"/>
              <a:t>CPU avoids GPU interference,</a:t>
            </a:r>
          </a:p>
          <a:p>
            <a:r>
              <a:rPr lang="en-US" dirty="0"/>
              <a:t>but it is not a free resource.</a:t>
            </a:r>
          </a:p>
          <a:p>
            <a:endParaRPr lang="en-US" dirty="0"/>
          </a:p>
          <a:p>
            <a:r>
              <a:rPr lang="en-US" dirty="0"/>
              <a:t>Problems:</a:t>
            </a:r>
          </a:p>
          <a:p>
            <a:r>
              <a:rPr lang="en-US" dirty="0"/>
              <a:t>Limited decompression throughput</a:t>
            </a:r>
          </a:p>
          <a:p>
            <a:r>
              <a:rPr lang="en-US" dirty="0"/>
              <a:t>Busy with serving-side tasks</a:t>
            </a:r>
          </a:p>
          <a:p>
            <a:r>
              <a:rPr lang="en-US" dirty="0"/>
              <a:t>Extra data movement</a:t>
            </a:r>
          </a:p>
        </p:txBody>
      </p:sp>
      <p:sp>
        <p:nvSpPr>
          <p:cNvPr id="4" name="Footer Placeholder 3">
            <a:extLst>
              <a:ext uri="{FF2B5EF4-FFF2-40B4-BE49-F238E27FC236}">
                <a16:creationId xmlns:a16="http://schemas.microsoft.com/office/drawing/2014/main" id="{FA8697A0-DB56-CF1E-EC41-DAADCE8B464C}"/>
              </a:ext>
            </a:extLst>
          </p:cNvPr>
          <p:cNvSpPr>
            <a:spLocks noGrp="1"/>
          </p:cNvSpPr>
          <p:nvPr>
            <p:ph type="ftr" sz="quarter" idx="12"/>
          </p:nvPr>
        </p:nvSpPr>
        <p:spPr/>
        <p:txBody>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05BBDFD0-AC0F-69A4-279E-D26443C7E033}"/>
              </a:ext>
            </a:extLst>
          </p:cNvPr>
          <p:cNvSpPr>
            <a:spLocks noGrp="1"/>
          </p:cNvSpPr>
          <p:nvPr>
            <p:ph type="sldNum" sz="quarter" idx="13"/>
          </p:nvPr>
        </p:nvSpPr>
        <p:spPr/>
        <p:txBody>
          <a:bodyPr/>
          <a:lstStyle/>
          <a:p>
            <a:fld id="{10182D5C-5622-0748-8D9A-CE71C49FA208}" type="slidenum">
              <a:rPr lang="en-US" smtClean="0"/>
              <a:pPr/>
              <a:t>17</a:t>
            </a:fld>
            <a:endParaRPr lang="en-US" dirty="0"/>
          </a:p>
        </p:txBody>
      </p:sp>
      <p:graphicFrame>
        <p:nvGraphicFramePr>
          <p:cNvPr id="6" name="Diagram 5">
            <a:extLst>
              <a:ext uri="{FF2B5EF4-FFF2-40B4-BE49-F238E27FC236}">
                <a16:creationId xmlns:a16="http://schemas.microsoft.com/office/drawing/2014/main" id="{8615FC48-8A9D-C492-5D11-FDC4E05DB8AF}"/>
              </a:ext>
            </a:extLst>
          </p:cNvPr>
          <p:cNvGraphicFramePr/>
          <p:nvPr>
            <p:extLst>
              <p:ext uri="{D42A27DB-BD31-4B8C-83A1-F6EECF244321}">
                <p14:modId xmlns:p14="http://schemas.microsoft.com/office/powerpoint/2010/main" val="1683383572"/>
              </p:ext>
            </p:extLst>
          </p:nvPr>
        </p:nvGraphicFramePr>
        <p:xfrm>
          <a:off x="5080475" y="1453668"/>
          <a:ext cx="3757301" cy="282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735028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F990F-63CA-FF39-DAE3-A075AB3F49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0EEFB9-B153-EAAB-A61D-A58D9E2E0C1A}"/>
              </a:ext>
            </a:extLst>
          </p:cNvPr>
          <p:cNvSpPr>
            <a:spLocks noGrp="1"/>
          </p:cNvSpPr>
          <p:nvPr>
            <p:ph type="title"/>
          </p:nvPr>
        </p:nvSpPr>
        <p:spPr>
          <a:xfrm>
            <a:off x="457200" y="1895015"/>
            <a:ext cx="8229599" cy="846715"/>
          </a:xfrm>
        </p:spPr>
        <p:txBody>
          <a:bodyPr/>
          <a:lstStyle/>
          <a:p>
            <a:r>
              <a:rPr lang="en-US" dirty="0" err="1"/>
              <a:t>ShadowServe</a:t>
            </a:r>
            <a:r>
              <a:rPr lang="en-US" dirty="0"/>
              <a:t>: Decompress on NIC</a:t>
            </a:r>
          </a:p>
        </p:txBody>
      </p:sp>
      <p:sp>
        <p:nvSpPr>
          <p:cNvPr id="3" name="Footer Placeholder 2">
            <a:extLst>
              <a:ext uri="{FF2B5EF4-FFF2-40B4-BE49-F238E27FC236}">
                <a16:creationId xmlns:a16="http://schemas.microsoft.com/office/drawing/2014/main" id="{E83C222C-98FD-B71F-AB9A-77D9EAC62DB5}"/>
              </a:ext>
            </a:extLst>
          </p:cNvPr>
          <p:cNvSpPr>
            <a:spLocks noGrp="1"/>
          </p:cNvSpPr>
          <p:nvPr>
            <p:ph type="ftr" sz="quarter" idx="10"/>
          </p:nvPr>
        </p:nvSpPr>
        <p:spPr/>
        <p:txBody>
          <a:bodyPr/>
          <a:lstStyle/>
          <a:p>
            <a:r>
              <a:rPr lang="en-US" dirty="0" err="1"/>
              <a:t>ShadowServe</a:t>
            </a:r>
            <a:endParaRPr lang="en-US" dirty="0"/>
          </a:p>
        </p:txBody>
      </p:sp>
      <p:sp>
        <p:nvSpPr>
          <p:cNvPr id="4" name="Slide Number Placeholder 3">
            <a:extLst>
              <a:ext uri="{FF2B5EF4-FFF2-40B4-BE49-F238E27FC236}">
                <a16:creationId xmlns:a16="http://schemas.microsoft.com/office/drawing/2014/main" id="{EAA9263A-FA5B-42BB-B598-0DCBAD7F8710}"/>
              </a:ext>
            </a:extLst>
          </p:cNvPr>
          <p:cNvSpPr>
            <a:spLocks noGrp="1"/>
          </p:cNvSpPr>
          <p:nvPr>
            <p:ph type="sldNum" sz="quarter" idx="11"/>
          </p:nvPr>
        </p:nvSpPr>
        <p:spPr/>
        <p:txBody>
          <a:bodyPr/>
          <a:lstStyle/>
          <a:p>
            <a:fld id="{10182D5C-5622-0748-8D9A-CE71C49FA208}" type="slidenum">
              <a:rPr lang="en-US" smtClean="0"/>
              <a:pPr/>
              <a:t>18</a:t>
            </a:fld>
            <a:endParaRPr lang="en-US" dirty="0"/>
          </a:p>
        </p:txBody>
      </p:sp>
      <p:sp>
        <p:nvSpPr>
          <p:cNvPr id="5" name="Read on for tips on how to use this template.">
            <a:extLst>
              <a:ext uri="{FF2B5EF4-FFF2-40B4-BE49-F238E27FC236}">
                <a16:creationId xmlns:a16="http://schemas.microsoft.com/office/drawing/2014/main" id="{228F0BF7-A1D1-6D7D-181F-A2E8DE51F800}"/>
              </a:ext>
            </a:extLst>
          </p:cNvPr>
          <p:cNvSpPr txBox="1">
            <a:spLocks/>
          </p:cNvSpPr>
          <p:nvPr/>
        </p:nvSpPr>
        <p:spPr>
          <a:xfrm>
            <a:off x="457200" y="2751904"/>
            <a:ext cx="8229600" cy="499720"/>
          </a:xfrm>
          <a:prstGeom prst="rect">
            <a:avLst/>
          </a:prstGeom>
        </p:spPr>
        <p:txBody>
          <a:bodyPr/>
          <a:lstStyle>
            <a:lvl1pPr marL="2286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1pPr>
            <a:lvl2pPr marL="4572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2pPr>
            <a:lvl3pPr marL="6858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3pPr>
            <a:lvl4pPr marL="9144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4pPr>
            <a:lvl5pPr marL="11430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5pPr>
            <a:lvl6pPr marL="9144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6pPr>
            <a:lvl7pPr marL="4572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7pPr>
            <a:lvl8pPr marL="6858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8pPr>
            <a:lvl9pPr marL="9144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9pPr>
          </a:lstStyle>
          <a:p>
            <a:pPr marL="0" indent="0" hangingPunct="1">
              <a:buNone/>
            </a:pPr>
            <a:r>
              <a:rPr lang="en-US" dirty="0">
                <a:solidFill>
                  <a:schemeClr val="bg1"/>
                </a:solidFill>
              </a:rPr>
              <a:t>Move KV-cache preparation off the GPU</a:t>
            </a:r>
          </a:p>
        </p:txBody>
      </p:sp>
    </p:spTree>
    <p:extLst>
      <p:ext uri="{BB962C8B-B14F-4D97-AF65-F5344CB8AC3E}">
        <p14:creationId xmlns:p14="http://schemas.microsoft.com/office/powerpoint/2010/main" val="296615141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EDA9C-648F-252F-D7F6-9D99AADBBD49}"/>
              </a:ext>
            </a:extLst>
          </p:cNvPr>
          <p:cNvSpPr>
            <a:spLocks noGrp="1"/>
          </p:cNvSpPr>
          <p:nvPr>
            <p:ph type="title"/>
          </p:nvPr>
        </p:nvSpPr>
        <p:spPr/>
        <p:txBody>
          <a:bodyPr>
            <a:normAutofit fontScale="90000"/>
          </a:bodyPr>
          <a:lstStyle/>
          <a:p>
            <a:r>
              <a:rPr lang="en-US" dirty="0" err="1"/>
              <a:t>ShadowServe</a:t>
            </a:r>
            <a:r>
              <a:rPr lang="en-US" dirty="0"/>
              <a:t> separates control and data</a:t>
            </a:r>
          </a:p>
        </p:txBody>
      </p:sp>
      <p:sp>
        <p:nvSpPr>
          <p:cNvPr id="3" name="Text Placeholder 2">
            <a:extLst>
              <a:ext uri="{FF2B5EF4-FFF2-40B4-BE49-F238E27FC236}">
                <a16:creationId xmlns:a16="http://schemas.microsoft.com/office/drawing/2014/main" id="{AC9043BA-D3E0-6FE7-32E0-2135AB3DB00F}"/>
              </a:ext>
            </a:extLst>
          </p:cNvPr>
          <p:cNvSpPr>
            <a:spLocks noGrp="1"/>
          </p:cNvSpPr>
          <p:nvPr>
            <p:ph type="body" sz="quarter" idx="11"/>
          </p:nvPr>
        </p:nvSpPr>
        <p:spPr>
          <a:xfrm>
            <a:off x="457200" y="1300163"/>
            <a:ext cx="4114800" cy="3128962"/>
          </a:xfrm>
        </p:spPr>
        <p:txBody>
          <a:bodyPr>
            <a:normAutofit lnSpcReduction="10000"/>
          </a:bodyPr>
          <a:lstStyle/>
          <a:p>
            <a:r>
              <a:rPr lang="en-US" dirty="0"/>
              <a:t>CPU control plane:</a:t>
            </a:r>
          </a:p>
          <a:p>
            <a:r>
              <a:rPr lang="en-US" dirty="0"/>
              <a:t>Schedule and coordinate fetches</a:t>
            </a:r>
          </a:p>
          <a:p>
            <a:endParaRPr lang="en-US" dirty="0"/>
          </a:p>
          <a:p>
            <a:r>
              <a:rPr lang="en-US" dirty="0" err="1"/>
              <a:t>SmartNIC</a:t>
            </a:r>
            <a:r>
              <a:rPr lang="en-US" dirty="0"/>
              <a:t> data plane:</a:t>
            </a:r>
          </a:p>
          <a:p>
            <a:r>
              <a:rPr lang="en-US" dirty="0"/>
              <a:t>Fetch, Decompress, Dequantize, Transfer</a:t>
            </a:r>
          </a:p>
          <a:p>
            <a:endParaRPr lang="en-US" dirty="0"/>
          </a:p>
          <a:p>
            <a:r>
              <a:rPr lang="en-US" dirty="0"/>
              <a:t>GPU: </a:t>
            </a:r>
          </a:p>
          <a:p>
            <a:r>
              <a:rPr lang="en-US" dirty="0"/>
              <a:t>Model compute, Paged KV memory</a:t>
            </a:r>
          </a:p>
        </p:txBody>
      </p:sp>
      <p:sp>
        <p:nvSpPr>
          <p:cNvPr id="4" name="Footer Placeholder 3">
            <a:extLst>
              <a:ext uri="{FF2B5EF4-FFF2-40B4-BE49-F238E27FC236}">
                <a16:creationId xmlns:a16="http://schemas.microsoft.com/office/drawing/2014/main" id="{9268954D-6868-579F-F5BC-2B2CFB926BA3}"/>
              </a:ext>
            </a:extLst>
          </p:cNvPr>
          <p:cNvSpPr>
            <a:spLocks noGrp="1"/>
          </p:cNvSpPr>
          <p:nvPr>
            <p:ph type="ftr" sz="quarter" idx="12"/>
          </p:nvPr>
        </p:nvSpPr>
        <p:spPr/>
        <p:txBody>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17FC5A8D-370F-32EE-9B71-D3AAD9CD4E72}"/>
              </a:ext>
            </a:extLst>
          </p:cNvPr>
          <p:cNvSpPr>
            <a:spLocks noGrp="1"/>
          </p:cNvSpPr>
          <p:nvPr>
            <p:ph type="sldNum" sz="quarter" idx="13"/>
          </p:nvPr>
        </p:nvSpPr>
        <p:spPr/>
        <p:txBody>
          <a:bodyPr/>
          <a:lstStyle/>
          <a:p>
            <a:fld id="{10182D5C-5622-0748-8D9A-CE71C49FA208}" type="slidenum">
              <a:rPr lang="en-US" smtClean="0"/>
              <a:pPr/>
              <a:t>19</a:t>
            </a:fld>
            <a:endParaRPr lang="en-US" dirty="0"/>
          </a:p>
        </p:txBody>
      </p:sp>
      <p:pic>
        <p:nvPicPr>
          <p:cNvPr id="7" name="Picture 6">
            <a:extLst>
              <a:ext uri="{FF2B5EF4-FFF2-40B4-BE49-F238E27FC236}">
                <a16:creationId xmlns:a16="http://schemas.microsoft.com/office/drawing/2014/main" id="{ACDBEDA4-CC15-1EBA-04AA-10A22D72CF69}"/>
              </a:ext>
            </a:extLst>
          </p:cNvPr>
          <p:cNvPicPr>
            <a:picLocks noChangeAspect="1"/>
          </p:cNvPicPr>
          <p:nvPr/>
        </p:nvPicPr>
        <p:blipFill>
          <a:blip r:embed="rId3"/>
          <a:srcRect t="8358" r="1484"/>
          <a:stretch>
            <a:fillRect/>
          </a:stretch>
        </p:blipFill>
        <p:spPr>
          <a:xfrm>
            <a:off x="4677836" y="1058466"/>
            <a:ext cx="4309528" cy="2936693"/>
          </a:xfrm>
          <a:prstGeom prst="rect">
            <a:avLst/>
          </a:prstGeom>
        </p:spPr>
      </p:pic>
    </p:spTree>
    <p:extLst>
      <p:ext uri="{BB962C8B-B14F-4D97-AF65-F5344CB8AC3E}">
        <p14:creationId xmlns:p14="http://schemas.microsoft.com/office/powerpoint/2010/main" val="310664375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8C8E8-811D-6F97-D82B-F58CA984CA91}"/>
              </a:ext>
            </a:extLst>
          </p:cNvPr>
          <p:cNvSpPr>
            <a:spLocks noGrp="1"/>
          </p:cNvSpPr>
          <p:nvPr>
            <p:ph type="title"/>
          </p:nvPr>
        </p:nvSpPr>
        <p:spPr/>
        <p:txBody>
          <a:bodyPr/>
          <a:lstStyle/>
          <a:p>
            <a:r>
              <a:rPr lang="en-US" dirty="0"/>
              <a:t>Authors</a:t>
            </a:r>
          </a:p>
        </p:txBody>
      </p:sp>
      <p:sp>
        <p:nvSpPr>
          <p:cNvPr id="6" name="Text Placeholder 5">
            <a:extLst>
              <a:ext uri="{FF2B5EF4-FFF2-40B4-BE49-F238E27FC236}">
                <a16:creationId xmlns:a16="http://schemas.microsoft.com/office/drawing/2014/main" id="{063D1887-7F80-91CF-0396-D663E8E75FFC}"/>
              </a:ext>
            </a:extLst>
          </p:cNvPr>
          <p:cNvSpPr>
            <a:spLocks noGrp="1"/>
          </p:cNvSpPr>
          <p:nvPr>
            <p:ph type="body" sz="quarter" idx="11"/>
          </p:nvPr>
        </p:nvSpPr>
        <p:spPr/>
        <p:txBody>
          <a:bodyPr/>
          <a:lstStyle/>
          <a:p>
            <a:r>
              <a:rPr lang="en-US" b="1" dirty="0" err="1"/>
              <a:t>Xingyu</a:t>
            </a:r>
            <a:r>
              <a:rPr lang="en-US" b="1" dirty="0"/>
              <a:t> Xiang: </a:t>
            </a:r>
            <a:r>
              <a:rPr lang="en-US" dirty="0"/>
              <a:t>Second-year Ph.D. student in Computer Science,</a:t>
            </a:r>
            <a:r>
              <a:rPr lang="en-US" sz="1800" dirty="0"/>
              <a:t> Harvard University</a:t>
            </a:r>
          </a:p>
          <a:p>
            <a:r>
              <a:rPr lang="en-US" b="1" dirty="0"/>
              <a:t>Raj </a:t>
            </a:r>
            <a:r>
              <a:rPr lang="en-US" b="1" dirty="0" err="1"/>
              <a:t>joshi</a:t>
            </a:r>
            <a:r>
              <a:rPr lang="en-US" b="1" dirty="0"/>
              <a:t>: </a:t>
            </a:r>
            <a:r>
              <a:rPr lang="en-US" dirty="0"/>
              <a:t>Postdoctoral Fellow at </a:t>
            </a:r>
            <a:r>
              <a:rPr lang="en-US" u="sng" dirty="0">
                <a:hlinkClick r:id="rId3"/>
              </a:rPr>
              <a:t>Harvard SEAS</a:t>
            </a:r>
            <a:endParaRPr lang="en-US" u="sng" dirty="0"/>
          </a:p>
          <a:p>
            <a:r>
              <a:rPr lang="en-US" b="1" dirty="0"/>
              <a:t>Yuhan Liu: </a:t>
            </a:r>
            <a:r>
              <a:rPr lang="en-US" dirty="0"/>
              <a:t>Ph.D. Candidate, Computer Science, The University of Chicago</a:t>
            </a:r>
          </a:p>
          <a:p>
            <a:r>
              <a:rPr lang="en-US" b="1" dirty="0" err="1"/>
              <a:t>Minlan</a:t>
            </a:r>
            <a:r>
              <a:rPr lang="en-US" b="1" dirty="0"/>
              <a:t> Yu: </a:t>
            </a:r>
            <a:r>
              <a:rPr lang="en-US" dirty="0"/>
              <a:t>Gordon McKay Professor of Computer Science at </a:t>
            </a:r>
            <a:r>
              <a:rPr lang="en-US" dirty="0">
                <a:hlinkClick r:id="rId4"/>
              </a:rPr>
              <a:t>Harvard SEAS</a:t>
            </a:r>
            <a:endParaRPr lang="en-US" b="1" dirty="0"/>
          </a:p>
        </p:txBody>
      </p:sp>
      <p:sp>
        <p:nvSpPr>
          <p:cNvPr id="4" name="Footer Placeholder 3">
            <a:extLst>
              <a:ext uri="{FF2B5EF4-FFF2-40B4-BE49-F238E27FC236}">
                <a16:creationId xmlns:a16="http://schemas.microsoft.com/office/drawing/2014/main" id="{11688A5C-84C5-8F75-DBF5-021E44BF40CE}"/>
              </a:ext>
            </a:extLst>
          </p:cNvPr>
          <p:cNvSpPr>
            <a:spLocks noGrp="1"/>
          </p:cNvSpPr>
          <p:nvPr>
            <p:ph type="ftr" sz="quarter" idx="12"/>
          </p:nvPr>
        </p:nvSpPr>
        <p:spPr/>
        <p:txBody>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DD989AFA-8898-6A2A-86D5-9845FA09E0F7}"/>
              </a:ext>
            </a:extLst>
          </p:cNvPr>
          <p:cNvSpPr>
            <a:spLocks noGrp="1"/>
          </p:cNvSpPr>
          <p:nvPr>
            <p:ph type="sldNum" sz="quarter" idx="13"/>
          </p:nvPr>
        </p:nvSpPr>
        <p:spPr/>
        <p:txBody>
          <a:bodyPr/>
          <a:lstStyle/>
          <a:p>
            <a:fld id="{10182D5C-5622-0748-8D9A-CE71C49FA208}" type="slidenum">
              <a:rPr lang="en-US" smtClean="0"/>
              <a:pPr/>
              <a:t>2</a:t>
            </a:fld>
            <a:endParaRPr lang="en-US" dirty="0"/>
          </a:p>
        </p:txBody>
      </p:sp>
    </p:spTree>
    <p:extLst>
      <p:ext uri="{BB962C8B-B14F-4D97-AF65-F5344CB8AC3E}">
        <p14:creationId xmlns:p14="http://schemas.microsoft.com/office/powerpoint/2010/main" val="220403636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515E1-6FD5-0A73-344E-65B6B7D512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72A274-8963-031B-D4A8-F837BF941F54}"/>
              </a:ext>
            </a:extLst>
          </p:cNvPr>
          <p:cNvSpPr>
            <a:spLocks noGrp="1"/>
          </p:cNvSpPr>
          <p:nvPr>
            <p:ph type="title"/>
          </p:nvPr>
        </p:nvSpPr>
        <p:spPr/>
        <p:txBody>
          <a:bodyPr>
            <a:normAutofit fontScale="90000"/>
          </a:bodyPr>
          <a:lstStyle/>
          <a:p>
            <a:r>
              <a:rPr lang="en-US" dirty="0" err="1"/>
              <a:t>SmartNIC</a:t>
            </a:r>
            <a:r>
              <a:rPr lang="en-US" dirty="0"/>
              <a:t> offload is not automatically fast</a:t>
            </a:r>
          </a:p>
        </p:txBody>
      </p:sp>
      <p:sp>
        <p:nvSpPr>
          <p:cNvPr id="3" name="Text Placeholder 2">
            <a:extLst>
              <a:ext uri="{FF2B5EF4-FFF2-40B4-BE49-F238E27FC236}">
                <a16:creationId xmlns:a16="http://schemas.microsoft.com/office/drawing/2014/main" id="{FA6F08AE-40DF-49A0-8668-ADEDAD7D6AA4}"/>
              </a:ext>
            </a:extLst>
          </p:cNvPr>
          <p:cNvSpPr>
            <a:spLocks noGrp="1"/>
          </p:cNvSpPr>
          <p:nvPr>
            <p:ph type="body" sz="quarter" idx="11"/>
          </p:nvPr>
        </p:nvSpPr>
        <p:spPr>
          <a:xfrm>
            <a:off x="457200" y="1300163"/>
            <a:ext cx="4114800" cy="3128962"/>
          </a:xfrm>
        </p:spPr>
        <p:txBody>
          <a:bodyPr>
            <a:normAutofit fontScale="92500" lnSpcReduction="10000"/>
          </a:bodyPr>
          <a:lstStyle/>
          <a:p>
            <a:r>
              <a:rPr lang="en-US" dirty="0" err="1"/>
              <a:t>SmartNIC</a:t>
            </a:r>
            <a:r>
              <a:rPr lang="en-US" dirty="0"/>
              <a:t> constraints:</a:t>
            </a:r>
          </a:p>
          <a:p>
            <a:r>
              <a:rPr lang="en-US" dirty="0"/>
              <a:t>Limited compute</a:t>
            </a:r>
          </a:p>
          <a:p>
            <a:r>
              <a:rPr lang="en-US" dirty="0"/>
              <a:t>Limited memory subsystem</a:t>
            </a:r>
          </a:p>
          <a:p>
            <a:r>
              <a:rPr lang="en-US" dirty="0"/>
              <a:t>Need:</a:t>
            </a:r>
          </a:p>
          <a:p>
            <a:r>
              <a:rPr lang="en-US" dirty="0"/>
              <a:t>Pipeline + careful memory management</a:t>
            </a:r>
          </a:p>
          <a:p>
            <a:r>
              <a:rPr lang="en-US" dirty="0"/>
              <a:t>Offloads decompression and DMA to </a:t>
            </a:r>
            <a:r>
              <a:rPr lang="en-US" dirty="0" err="1"/>
              <a:t>SmartNIC</a:t>
            </a:r>
            <a:r>
              <a:rPr lang="en-US" dirty="0"/>
              <a:t> hardware accelerators</a:t>
            </a:r>
          </a:p>
          <a:p>
            <a:r>
              <a:rPr lang="en-US" dirty="0"/>
              <a:t>Partitions the Arm cores between network and dequantization work</a:t>
            </a:r>
          </a:p>
        </p:txBody>
      </p:sp>
      <p:sp>
        <p:nvSpPr>
          <p:cNvPr id="4" name="Footer Placeholder 3">
            <a:extLst>
              <a:ext uri="{FF2B5EF4-FFF2-40B4-BE49-F238E27FC236}">
                <a16:creationId xmlns:a16="http://schemas.microsoft.com/office/drawing/2014/main" id="{33F0E0DB-6394-996D-CC65-83CA50944B70}"/>
              </a:ext>
            </a:extLst>
          </p:cNvPr>
          <p:cNvSpPr>
            <a:spLocks noGrp="1"/>
          </p:cNvSpPr>
          <p:nvPr>
            <p:ph type="ftr" sz="quarter" idx="12"/>
          </p:nvPr>
        </p:nvSpPr>
        <p:spPr/>
        <p:txBody>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8697C1EB-F194-580B-4130-E4E46996F421}"/>
              </a:ext>
            </a:extLst>
          </p:cNvPr>
          <p:cNvSpPr>
            <a:spLocks noGrp="1"/>
          </p:cNvSpPr>
          <p:nvPr>
            <p:ph type="sldNum" sz="quarter" idx="13"/>
          </p:nvPr>
        </p:nvSpPr>
        <p:spPr/>
        <p:txBody>
          <a:bodyPr/>
          <a:lstStyle/>
          <a:p>
            <a:fld id="{10182D5C-5622-0748-8D9A-CE71C49FA208}" type="slidenum">
              <a:rPr lang="en-US" smtClean="0"/>
              <a:pPr/>
              <a:t>20</a:t>
            </a:fld>
            <a:endParaRPr lang="en-US" dirty="0"/>
          </a:p>
        </p:txBody>
      </p:sp>
      <p:graphicFrame>
        <p:nvGraphicFramePr>
          <p:cNvPr id="6" name="Diagram 5">
            <a:extLst>
              <a:ext uri="{FF2B5EF4-FFF2-40B4-BE49-F238E27FC236}">
                <a16:creationId xmlns:a16="http://schemas.microsoft.com/office/drawing/2014/main" id="{541ABD6C-64D0-3A73-2CEC-E633A42A3E25}"/>
              </a:ext>
            </a:extLst>
          </p:cNvPr>
          <p:cNvGraphicFramePr/>
          <p:nvPr>
            <p:extLst>
              <p:ext uri="{D42A27DB-BD31-4B8C-83A1-F6EECF244321}">
                <p14:modId xmlns:p14="http://schemas.microsoft.com/office/powerpoint/2010/main" val="2177801224"/>
              </p:ext>
            </p:extLst>
          </p:nvPr>
        </p:nvGraphicFramePr>
        <p:xfrm>
          <a:off x="5400942" y="1382624"/>
          <a:ext cx="3285858" cy="2378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772397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61B91-C1F3-B479-E6CB-246D41C9F6F1}"/>
              </a:ext>
            </a:extLst>
          </p:cNvPr>
          <p:cNvSpPr>
            <a:spLocks noGrp="1"/>
          </p:cNvSpPr>
          <p:nvPr>
            <p:ph type="title"/>
          </p:nvPr>
        </p:nvSpPr>
        <p:spPr/>
        <p:txBody>
          <a:bodyPr>
            <a:normAutofit fontScale="90000"/>
          </a:bodyPr>
          <a:lstStyle/>
          <a:p>
            <a:r>
              <a:rPr lang="en-US" dirty="0"/>
              <a:t>Control Plane: fetch in the background</a:t>
            </a:r>
          </a:p>
        </p:txBody>
      </p:sp>
      <p:sp>
        <p:nvSpPr>
          <p:cNvPr id="4" name="Footer Placeholder 3">
            <a:extLst>
              <a:ext uri="{FF2B5EF4-FFF2-40B4-BE49-F238E27FC236}">
                <a16:creationId xmlns:a16="http://schemas.microsoft.com/office/drawing/2014/main" id="{D90525CB-38F1-ACD1-48B6-359419DB1C96}"/>
              </a:ext>
            </a:extLst>
          </p:cNvPr>
          <p:cNvSpPr>
            <a:spLocks noGrp="1"/>
          </p:cNvSpPr>
          <p:nvPr>
            <p:ph type="ftr" sz="quarter" idx="12"/>
          </p:nvPr>
        </p:nvSpPr>
        <p:spPr/>
        <p:txBody>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B4E2C03C-E46C-4055-7A8B-E1EBC46D7821}"/>
              </a:ext>
            </a:extLst>
          </p:cNvPr>
          <p:cNvSpPr>
            <a:spLocks noGrp="1"/>
          </p:cNvSpPr>
          <p:nvPr>
            <p:ph type="sldNum" sz="quarter" idx="13"/>
          </p:nvPr>
        </p:nvSpPr>
        <p:spPr/>
        <p:txBody>
          <a:bodyPr/>
          <a:lstStyle/>
          <a:p>
            <a:fld id="{10182D5C-5622-0748-8D9A-CE71C49FA208}" type="slidenum">
              <a:rPr lang="en-US" smtClean="0"/>
              <a:pPr/>
              <a:t>21</a:t>
            </a:fld>
            <a:endParaRPr lang="en-US" dirty="0"/>
          </a:p>
        </p:txBody>
      </p:sp>
      <p:pic>
        <p:nvPicPr>
          <p:cNvPr id="7" name="Picture 6">
            <a:extLst>
              <a:ext uri="{FF2B5EF4-FFF2-40B4-BE49-F238E27FC236}">
                <a16:creationId xmlns:a16="http://schemas.microsoft.com/office/drawing/2014/main" id="{651BA07D-CEDB-7067-E296-A0690421929A}"/>
              </a:ext>
            </a:extLst>
          </p:cNvPr>
          <p:cNvPicPr>
            <a:picLocks noChangeAspect="1"/>
          </p:cNvPicPr>
          <p:nvPr/>
        </p:nvPicPr>
        <p:blipFill>
          <a:blip r:embed="rId3"/>
          <a:stretch>
            <a:fillRect/>
          </a:stretch>
        </p:blipFill>
        <p:spPr>
          <a:xfrm>
            <a:off x="5029200" y="989720"/>
            <a:ext cx="4114800" cy="3359020"/>
          </a:xfrm>
          <a:prstGeom prst="rect">
            <a:avLst/>
          </a:prstGeom>
        </p:spPr>
      </p:pic>
      <p:sp>
        <p:nvSpPr>
          <p:cNvPr id="9" name="TextBox 8">
            <a:extLst>
              <a:ext uri="{FF2B5EF4-FFF2-40B4-BE49-F238E27FC236}">
                <a16:creationId xmlns:a16="http://schemas.microsoft.com/office/drawing/2014/main" id="{60D02B4F-9284-2B52-B06B-B81148F166E1}"/>
              </a:ext>
            </a:extLst>
          </p:cNvPr>
          <p:cNvSpPr txBox="1"/>
          <p:nvPr/>
        </p:nvSpPr>
        <p:spPr>
          <a:xfrm>
            <a:off x="455064" y="1058465"/>
            <a:ext cx="4574136" cy="1772280"/>
          </a:xfrm>
          <a:prstGeom prst="rect">
            <a:avLst/>
          </a:prstGeom>
        </p:spPr>
        <p:txBody>
          <a:bodyPr vert="horz" lIns="0" tIns="0" rIns="0" bIns="0" rtlCol="0">
            <a:normAutofit/>
          </a:bodyPr>
          <a:lstStyle>
            <a:lvl1pPr algn="l">
              <a:spcBef>
                <a:spcPts val="1313"/>
              </a:spcBef>
              <a:buFont typeface="Arial" panose="020B0604020202020204" pitchFamily="34" charset="0"/>
              <a:defRPr sz="1750">
                <a:solidFill>
                  <a:schemeClr val="tx1"/>
                </a:solidFill>
                <a:latin typeface="Source Sans 3" panose="020B0303030403020204" pitchFamily="34" charset="0"/>
                <a:ea typeface="+mn-ea"/>
                <a:cs typeface="+mn-cs"/>
                <a:sym typeface="Teko Bold"/>
              </a:defRPr>
            </a:lvl1pPr>
            <a:lvl2pPr marL="228600" indent="0" algn="l">
              <a:spcBef>
                <a:spcPts val="1313"/>
              </a:spcBef>
              <a:buFont typeface="Arial" panose="020B0604020202020204" pitchFamily="34" charset="0"/>
              <a:defRPr sz="1750">
                <a:solidFill>
                  <a:schemeClr val="tx1"/>
                </a:solidFill>
                <a:latin typeface="Source Sans 3" panose="020B0303030403020204" pitchFamily="34" charset="0"/>
                <a:ea typeface="+mn-ea"/>
                <a:cs typeface="+mn-cs"/>
                <a:sym typeface="Teko Bold"/>
              </a:defRPr>
            </a:lvl2pPr>
            <a:lvl3pPr marL="457200" indent="0" algn="l">
              <a:spcBef>
                <a:spcPts val="1313"/>
              </a:spcBef>
              <a:buFont typeface="Arial" panose="020B0604020202020204" pitchFamily="34" charset="0"/>
              <a:defRPr sz="1750">
                <a:solidFill>
                  <a:schemeClr val="tx1"/>
                </a:solidFill>
                <a:latin typeface="Source Sans 3" panose="020B0303030403020204" pitchFamily="34" charset="0"/>
                <a:ea typeface="+mn-ea"/>
                <a:cs typeface="+mn-cs"/>
                <a:sym typeface="Teko Bold"/>
              </a:defRPr>
            </a:lvl3pPr>
            <a:lvl4pPr marL="685800" indent="0" algn="l">
              <a:spcBef>
                <a:spcPts val="1313"/>
              </a:spcBef>
              <a:buFont typeface="Arial" panose="020B0604020202020204" pitchFamily="34" charset="0"/>
              <a:defRPr sz="1750">
                <a:solidFill>
                  <a:schemeClr val="tx1"/>
                </a:solidFill>
                <a:latin typeface="Source Sans 3" panose="020B0303030403020204" pitchFamily="34" charset="0"/>
                <a:ea typeface="+mn-ea"/>
                <a:cs typeface="+mn-cs"/>
                <a:sym typeface="Teko Bold"/>
              </a:defRPr>
            </a:lvl4pPr>
            <a:lvl5pPr marL="914400" indent="0" algn="l">
              <a:spcBef>
                <a:spcPts val="1313"/>
              </a:spcBef>
              <a:buFont typeface="Arial" panose="020B0604020202020204" pitchFamily="34" charset="0"/>
              <a:defRPr sz="1750">
                <a:solidFill>
                  <a:schemeClr val="tx1"/>
                </a:solidFill>
                <a:latin typeface="Source Sans 3" panose="020B0303030403020204" pitchFamily="34" charset="0"/>
                <a:ea typeface="+mn-ea"/>
                <a:cs typeface="+mn-cs"/>
                <a:sym typeface="Teko Bold"/>
              </a:defRPr>
            </a:lvl5pPr>
            <a:lvl6pPr marL="914400" indent="-228600" algn="l">
              <a:lnSpc>
                <a:spcPct val="90000"/>
              </a:lnSpc>
              <a:spcBef>
                <a:spcPts val="1313"/>
              </a:spcBef>
              <a:buFont typeface="Arial" panose="020B0604020202020204" pitchFamily="34" charset="0"/>
              <a:buChar char="•"/>
              <a:defRPr sz="1750">
                <a:solidFill>
                  <a:schemeClr val="tx1"/>
                </a:solidFill>
                <a:latin typeface="Source Sans 3" panose="020B0303030403020204" pitchFamily="34" charset="0"/>
                <a:ea typeface="+mn-ea"/>
                <a:cs typeface="+mn-cs"/>
                <a:sym typeface="Teko Bold"/>
              </a:defRPr>
            </a:lvl6pPr>
            <a:lvl7pPr marL="457200" indent="-228600" algn="l">
              <a:lnSpc>
                <a:spcPct val="90000"/>
              </a:lnSpc>
              <a:spcBef>
                <a:spcPts val="1313"/>
              </a:spcBef>
              <a:buFont typeface="Arial" panose="020B0604020202020204" pitchFamily="34" charset="0"/>
              <a:buChar char="•"/>
              <a:defRPr sz="1750">
                <a:solidFill>
                  <a:schemeClr val="tx1"/>
                </a:solidFill>
                <a:latin typeface="Source Sans 3" panose="020B0303030403020204" pitchFamily="34" charset="0"/>
                <a:ea typeface="+mn-ea"/>
                <a:cs typeface="+mn-cs"/>
                <a:sym typeface="Teko Bold"/>
              </a:defRPr>
            </a:lvl7pPr>
            <a:lvl8pPr marL="685800" indent="-228600" algn="l">
              <a:lnSpc>
                <a:spcPct val="90000"/>
              </a:lnSpc>
              <a:spcBef>
                <a:spcPts val="1313"/>
              </a:spcBef>
              <a:buFont typeface="Arial" panose="020B0604020202020204" pitchFamily="34" charset="0"/>
              <a:buChar char="•"/>
              <a:defRPr sz="1750">
                <a:solidFill>
                  <a:schemeClr val="tx1"/>
                </a:solidFill>
                <a:latin typeface="Source Sans 3" panose="020B0303030403020204" pitchFamily="34" charset="0"/>
                <a:ea typeface="+mn-ea"/>
                <a:cs typeface="+mn-cs"/>
                <a:sym typeface="Teko Bold"/>
              </a:defRPr>
            </a:lvl8pPr>
            <a:lvl9pPr marL="914400" indent="-228600" algn="l">
              <a:lnSpc>
                <a:spcPct val="90000"/>
              </a:lnSpc>
              <a:spcBef>
                <a:spcPts val="1313"/>
              </a:spcBef>
              <a:buFont typeface="Arial" panose="020B0604020202020204" pitchFamily="34" charset="0"/>
              <a:buChar char="•"/>
              <a:defRPr sz="1750">
                <a:solidFill>
                  <a:schemeClr val="tx1"/>
                </a:solidFill>
                <a:latin typeface="Source Sans 3" panose="020B0303030403020204" pitchFamily="34" charset="0"/>
                <a:ea typeface="+mn-ea"/>
                <a:cs typeface="+mn-cs"/>
                <a:sym typeface="Teko Bold"/>
              </a:defRPr>
            </a:lvl9pPr>
          </a:lstStyle>
          <a:p>
            <a:r>
              <a:rPr lang="en-US" dirty="0"/>
              <a:t>1. Scheduler forms a prefill batch</a:t>
            </a:r>
          </a:p>
          <a:p>
            <a:r>
              <a:rPr lang="en-US" dirty="0"/>
              <a:t>2. KV cache manager intercepts requests with cached KV</a:t>
            </a:r>
          </a:p>
          <a:p>
            <a:r>
              <a:rPr lang="en-US" dirty="0"/>
              <a:t>3. Data plane fetches in background, then manager restores requests</a:t>
            </a:r>
          </a:p>
        </p:txBody>
      </p:sp>
    </p:spTree>
    <p:extLst>
      <p:ext uri="{BB962C8B-B14F-4D97-AF65-F5344CB8AC3E}">
        <p14:creationId xmlns:p14="http://schemas.microsoft.com/office/powerpoint/2010/main" val="10679434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E8BD1-E485-DE37-EE6C-0EEBA049D3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1C9CEC-FCE7-4491-45D3-D5902DF82B45}"/>
              </a:ext>
            </a:extLst>
          </p:cNvPr>
          <p:cNvSpPr>
            <a:spLocks noGrp="1"/>
          </p:cNvSpPr>
          <p:nvPr>
            <p:ph type="title"/>
          </p:nvPr>
        </p:nvSpPr>
        <p:spPr/>
        <p:txBody>
          <a:bodyPr>
            <a:normAutofit fontScale="90000"/>
          </a:bodyPr>
          <a:lstStyle/>
          <a:p>
            <a:r>
              <a:rPr lang="en-US" dirty="0"/>
              <a:t>Control Plane: fetch in the background</a:t>
            </a:r>
          </a:p>
        </p:txBody>
      </p:sp>
      <p:sp>
        <p:nvSpPr>
          <p:cNvPr id="3" name="Text Placeholder 2">
            <a:extLst>
              <a:ext uri="{FF2B5EF4-FFF2-40B4-BE49-F238E27FC236}">
                <a16:creationId xmlns:a16="http://schemas.microsoft.com/office/drawing/2014/main" id="{C7CD60A3-901F-D6A7-9466-0DACF007C125}"/>
              </a:ext>
            </a:extLst>
          </p:cNvPr>
          <p:cNvSpPr>
            <a:spLocks noGrp="1"/>
          </p:cNvSpPr>
          <p:nvPr>
            <p:ph type="body" sz="quarter" idx="11"/>
          </p:nvPr>
        </p:nvSpPr>
        <p:spPr>
          <a:xfrm>
            <a:off x="457200" y="1058466"/>
            <a:ext cx="4114800" cy="2022293"/>
          </a:xfrm>
        </p:spPr>
        <p:txBody>
          <a:bodyPr>
            <a:normAutofit/>
          </a:bodyPr>
          <a:lstStyle/>
          <a:p>
            <a:r>
              <a:rPr lang="en-US" dirty="0"/>
              <a:t>Do not stall the GPU for remote I/O</a:t>
            </a:r>
          </a:p>
          <a:p>
            <a:r>
              <a:rPr lang="en-US" dirty="0"/>
              <a:t>Fetching queue:</a:t>
            </a:r>
          </a:p>
          <a:p>
            <a:r>
              <a:rPr lang="en-US" dirty="0"/>
              <a:t>Requests waiting for KV fetch</a:t>
            </a:r>
          </a:p>
          <a:p>
            <a:r>
              <a:rPr lang="en-US" dirty="0"/>
              <a:t>Completion queue:</a:t>
            </a:r>
          </a:p>
          <a:p>
            <a:r>
              <a:rPr lang="en-US" dirty="0"/>
              <a:t>Requests ready to resume</a:t>
            </a:r>
          </a:p>
        </p:txBody>
      </p:sp>
      <p:sp>
        <p:nvSpPr>
          <p:cNvPr id="4" name="Footer Placeholder 3">
            <a:extLst>
              <a:ext uri="{FF2B5EF4-FFF2-40B4-BE49-F238E27FC236}">
                <a16:creationId xmlns:a16="http://schemas.microsoft.com/office/drawing/2014/main" id="{AEB595DD-1D8B-A8C7-5134-E057C6DB7AFD}"/>
              </a:ext>
            </a:extLst>
          </p:cNvPr>
          <p:cNvSpPr>
            <a:spLocks noGrp="1"/>
          </p:cNvSpPr>
          <p:nvPr>
            <p:ph type="ftr" sz="quarter" idx="12"/>
          </p:nvPr>
        </p:nvSpPr>
        <p:spPr/>
        <p:txBody>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3C1FC3E7-49A9-2841-8054-EBFA69832C6A}"/>
              </a:ext>
            </a:extLst>
          </p:cNvPr>
          <p:cNvSpPr>
            <a:spLocks noGrp="1"/>
          </p:cNvSpPr>
          <p:nvPr>
            <p:ph type="sldNum" sz="quarter" idx="13"/>
          </p:nvPr>
        </p:nvSpPr>
        <p:spPr/>
        <p:txBody>
          <a:bodyPr/>
          <a:lstStyle/>
          <a:p>
            <a:fld id="{10182D5C-5622-0748-8D9A-CE71C49FA208}" type="slidenum">
              <a:rPr lang="en-US" smtClean="0"/>
              <a:pPr/>
              <a:t>22</a:t>
            </a:fld>
            <a:endParaRPr lang="en-US" dirty="0"/>
          </a:p>
        </p:txBody>
      </p:sp>
      <p:pic>
        <p:nvPicPr>
          <p:cNvPr id="7" name="Picture 6">
            <a:extLst>
              <a:ext uri="{FF2B5EF4-FFF2-40B4-BE49-F238E27FC236}">
                <a16:creationId xmlns:a16="http://schemas.microsoft.com/office/drawing/2014/main" id="{05ECD10D-7636-41A5-F2F4-836EE3C08120}"/>
              </a:ext>
            </a:extLst>
          </p:cNvPr>
          <p:cNvPicPr>
            <a:picLocks noChangeAspect="1"/>
          </p:cNvPicPr>
          <p:nvPr/>
        </p:nvPicPr>
        <p:blipFill>
          <a:blip r:embed="rId3"/>
          <a:stretch>
            <a:fillRect/>
          </a:stretch>
        </p:blipFill>
        <p:spPr>
          <a:xfrm>
            <a:off x="5029200" y="989720"/>
            <a:ext cx="4114800" cy="3359020"/>
          </a:xfrm>
          <a:prstGeom prst="rect">
            <a:avLst/>
          </a:prstGeom>
        </p:spPr>
      </p:pic>
    </p:spTree>
    <p:extLst>
      <p:ext uri="{BB962C8B-B14F-4D97-AF65-F5344CB8AC3E}">
        <p14:creationId xmlns:p14="http://schemas.microsoft.com/office/powerpoint/2010/main" val="18134182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6F5BA-9ED9-C8B8-7491-C0E681831AD0}"/>
              </a:ext>
            </a:extLst>
          </p:cNvPr>
          <p:cNvSpPr>
            <a:spLocks noGrp="1"/>
          </p:cNvSpPr>
          <p:nvPr>
            <p:ph type="title"/>
          </p:nvPr>
        </p:nvSpPr>
        <p:spPr/>
        <p:txBody>
          <a:bodyPr/>
          <a:lstStyle/>
          <a:p>
            <a:r>
              <a:rPr lang="en-US" dirty="0"/>
              <a:t>Discussion Question</a:t>
            </a:r>
          </a:p>
        </p:txBody>
      </p:sp>
      <p:sp>
        <p:nvSpPr>
          <p:cNvPr id="3" name="Text Placeholder 2">
            <a:extLst>
              <a:ext uri="{FF2B5EF4-FFF2-40B4-BE49-F238E27FC236}">
                <a16:creationId xmlns:a16="http://schemas.microsoft.com/office/drawing/2014/main" id="{DCE2F27E-0621-6516-FB5B-A2BC12FE335A}"/>
              </a:ext>
            </a:extLst>
          </p:cNvPr>
          <p:cNvSpPr>
            <a:spLocks noGrp="1"/>
          </p:cNvSpPr>
          <p:nvPr>
            <p:ph type="body" sz="quarter" idx="11"/>
          </p:nvPr>
        </p:nvSpPr>
        <p:spPr>
          <a:xfrm>
            <a:off x="457200" y="1300163"/>
            <a:ext cx="4718649" cy="3128962"/>
          </a:xfrm>
        </p:spPr>
        <p:txBody>
          <a:bodyPr/>
          <a:lstStyle/>
          <a:p>
            <a:r>
              <a:rPr lang="en-US" dirty="0"/>
              <a:t>What could go wrong if remote fetching was synchronous?</a:t>
            </a:r>
          </a:p>
          <a:p>
            <a:r>
              <a:rPr lang="en-US" dirty="0"/>
              <a:t>GPU stalls</a:t>
            </a:r>
          </a:p>
          <a:p>
            <a:r>
              <a:rPr lang="en-US" dirty="0"/>
              <a:t>Lower throughput</a:t>
            </a:r>
          </a:p>
          <a:p>
            <a:r>
              <a:rPr lang="en-US" dirty="0"/>
              <a:t>Higher TPOT</a:t>
            </a:r>
          </a:p>
          <a:p>
            <a:r>
              <a:rPr lang="en-US" dirty="0"/>
              <a:t>Scheduler blocked by I/O</a:t>
            </a:r>
          </a:p>
        </p:txBody>
      </p:sp>
      <p:sp>
        <p:nvSpPr>
          <p:cNvPr id="4" name="Footer Placeholder 3">
            <a:extLst>
              <a:ext uri="{FF2B5EF4-FFF2-40B4-BE49-F238E27FC236}">
                <a16:creationId xmlns:a16="http://schemas.microsoft.com/office/drawing/2014/main" id="{EF65C0DD-9337-73BA-C860-299E1AB3F9CD}"/>
              </a:ext>
            </a:extLst>
          </p:cNvPr>
          <p:cNvSpPr>
            <a:spLocks noGrp="1"/>
          </p:cNvSpPr>
          <p:nvPr>
            <p:ph type="ftr" sz="quarter" idx="12"/>
          </p:nvPr>
        </p:nvSpPr>
        <p:spPr/>
        <p:txBody>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F83497E6-F9F5-C215-A549-888A9765F64C}"/>
              </a:ext>
            </a:extLst>
          </p:cNvPr>
          <p:cNvSpPr>
            <a:spLocks noGrp="1"/>
          </p:cNvSpPr>
          <p:nvPr>
            <p:ph type="sldNum" sz="quarter" idx="13"/>
          </p:nvPr>
        </p:nvSpPr>
        <p:spPr/>
        <p:txBody>
          <a:bodyPr/>
          <a:lstStyle/>
          <a:p>
            <a:fld id="{10182D5C-5622-0748-8D9A-CE71C49FA208}" type="slidenum">
              <a:rPr lang="en-US" smtClean="0"/>
              <a:pPr/>
              <a:t>23</a:t>
            </a:fld>
            <a:endParaRPr lang="en-US" dirty="0"/>
          </a:p>
        </p:txBody>
      </p:sp>
      <p:pic>
        <p:nvPicPr>
          <p:cNvPr id="6" name="Picture 5">
            <a:extLst>
              <a:ext uri="{FF2B5EF4-FFF2-40B4-BE49-F238E27FC236}">
                <a16:creationId xmlns:a16="http://schemas.microsoft.com/office/drawing/2014/main" id="{43CFCC29-E76F-30E1-289C-C324D6A67AC9}"/>
              </a:ext>
            </a:extLst>
          </p:cNvPr>
          <p:cNvPicPr>
            <a:picLocks noChangeAspect="1"/>
          </p:cNvPicPr>
          <p:nvPr/>
        </p:nvPicPr>
        <p:blipFill>
          <a:blip r:embed="rId3"/>
          <a:stretch>
            <a:fillRect/>
          </a:stretch>
        </p:blipFill>
        <p:spPr>
          <a:xfrm>
            <a:off x="5029200" y="989720"/>
            <a:ext cx="4114800" cy="3359020"/>
          </a:xfrm>
          <a:prstGeom prst="rect">
            <a:avLst/>
          </a:prstGeom>
        </p:spPr>
      </p:pic>
    </p:spTree>
    <p:extLst>
      <p:ext uri="{BB962C8B-B14F-4D97-AF65-F5344CB8AC3E}">
        <p14:creationId xmlns:p14="http://schemas.microsoft.com/office/powerpoint/2010/main" val="38832631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3F51-BC08-26C4-239A-7D51444AE370}"/>
              </a:ext>
            </a:extLst>
          </p:cNvPr>
          <p:cNvSpPr>
            <a:spLocks noGrp="1"/>
          </p:cNvSpPr>
          <p:nvPr>
            <p:ph type="title"/>
          </p:nvPr>
        </p:nvSpPr>
        <p:spPr/>
        <p:txBody>
          <a:bodyPr>
            <a:normAutofit fontScale="90000"/>
          </a:bodyPr>
          <a:lstStyle/>
          <a:p>
            <a:r>
              <a:rPr lang="en-US" dirty="0"/>
              <a:t>Fetched KV cache is not a complete prefill</a:t>
            </a:r>
          </a:p>
        </p:txBody>
      </p:sp>
      <p:sp>
        <p:nvSpPr>
          <p:cNvPr id="3" name="Text Placeholder 2">
            <a:extLst>
              <a:ext uri="{FF2B5EF4-FFF2-40B4-BE49-F238E27FC236}">
                <a16:creationId xmlns:a16="http://schemas.microsoft.com/office/drawing/2014/main" id="{15B10E8B-C394-4651-0DFC-279E019DB4A1}"/>
              </a:ext>
            </a:extLst>
          </p:cNvPr>
          <p:cNvSpPr>
            <a:spLocks noGrp="1"/>
          </p:cNvSpPr>
          <p:nvPr>
            <p:ph type="body" sz="quarter" idx="11"/>
          </p:nvPr>
        </p:nvSpPr>
        <p:spPr>
          <a:xfrm>
            <a:off x="457200" y="1300163"/>
            <a:ext cx="4114800" cy="3128962"/>
          </a:xfrm>
        </p:spPr>
        <p:txBody>
          <a:bodyPr/>
          <a:lstStyle/>
          <a:p>
            <a:r>
              <a:rPr lang="en-US" dirty="0"/>
              <a:t>KV cache = intermediate attention state</a:t>
            </a:r>
          </a:p>
          <a:p>
            <a:endParaRPr lang="en-US" dirty="0"/>
          </a:p>
          <a:p>
            <a:r>
              <a:rPr lang="en-US" dirty="0"/>
              <a:t>Full prefill also produces:</a:t>
            </a:r>
          </a:p>
          <a:p>
            <a:r>
              <a:rPr lang="en-US" dirty="0"/>
              <a:t>The first output token</a:t>
            </a:r>
          </a:p>
          <a:p>
            <a:endParaRPr lang="en-US" dirty="0"/>
          </a:p>
          <a:p>
            <a:r>
              <a:rPr lang="en-US" dirty="0" err="1"/>
              <a:t>ShadowServe</a:t>
            </a:r>
            <a:r>
              <a:rPr lang="en-US" dirty="0"/>
              <a:t> workaround:</a:t>
            </a:r>
          </a:p>
          <a:p>
            <a:r>
              <a:rPr lang="en-US" dirty="0"/>
              <a:t>Mark last token as not yet prefilled</a:t>
            </a:r>
          </a:p>
        </p:txBody>
      </p:sp>
      <p:sp>
        <p:nvSpPr>
          <p:cNvPr id="4" name="Footer Placeholder 3">
            <a:extLst>
              <a:ext uri="{FF2B5EF4-FFF2-40B4-BE49-F238E27FC236}">
                <a16:creationId xmlns:a16="http://schemas.microsoft.com/office/drawing/2014/main" id="{1C4E7307-2859-4D0E-8EC2-2BC6E5C7436E}"/>
              </a:ext>
            </a:extLst>
          </p:cNvPr>
          <p:cNvSpPr>
            <a:spLocks noGrp="1"/>
          </p:cNvSpPr>
          <p:nvPr>
            <p:ph type="ftr" sz="quarter" idx="12"/>
          </p:nvPr>
        </p:nvSpPr>
        <p:spPr/>
        <p:txBody>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CE520A86-6EEB-253F-0C2C-1E7B514BDAF9}"/>
              </a:ext>
            </a:extLst>
          </p:cNvPr>
          <p:cNvSpPr>
            <a:spLocks noGrp="1"/>
          </p:cNvSpPr>
          <p:nvPr>
            <p:ph type="sldNum" sz="quarter" idx="13"/>
          </p:nvPr>
        </p:nvSpPr>
        <p:spPr/>
        <p:txBody>
          <a:bodyPr/>
          <a:lstStyle/>
          <a:p>
            <a:fld id="{10182D5C-5622-0748-8D9A-CE71C49FA208}" type="slidenum">
              <a:rPr lang="en-US" smtClean="0"/>
              <a:pPr/>
              <a:t>24</a:t>
            </a:fld>
            <a:endParaRPr lang="en-US" dirty="0"/>
          </a:p>
        </p:txBody>
      </p:sp>
      <p:graphicFrame>
        <p:nvGraphicFramePr>
          <p:cNvPr id="6" name="Diagram 5">
            <a:extLst>
              <a:ext uri="{FF2B5EF4-FFF2-40B4-BE49-F238E27FC236}">
                <a16:creationId xmlns:a16="http://schemas.microsoft.com/office/drawing/2014/main" id="{9C889067-E0DA-E7C9-9507-E4D630B29C45}"/>
              </a:ext>
            </a:extLst>
          </p:cNvPr>
          <p:cNvGraphicFramePr/>
          <p:nvPr>
            <p:extLst>
              <p:ext uri="{D42A27DB-BD31-4B8C-83A1-F6EECF244321}">
                <p14:modId xmlns:p14="http://schemas.microsoft.com/office/powerpoint/2010/main" val="829690596"/>
              </p:ext>
            </p:extLst>
          </p:nvPr>
        </p:nvGraphicFramePr>
        <p:xfrm>
          <a:off x="4264351" y="1300163"/>
          <a:ext cx="5026351" cy="3303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093507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79C-681F-D312-E33D-A9B88D629015}"/>
              </a:ext>
            </a:extLst>
          </p:cNvPr>
          <p:cNvSpPr>
            <a:spLocks noGrp="1"/>
          </p:cNvSpPr>
          <p:nvPr>
            <p:ph type="title"/>
          </p:nvPr>
        </p:nvSpPr>
        <p:spPr/>
        <p:txBody>
          <a:bodyPr>
            <a:normAutofit fontScale="90000"/>
          </a:bodyPr>
          <a:lstStyle/>
          <a:p>
            <a:r>
              <a:rPr lang="en-US" dirty="0"/>
              <a:t>Data Plane: four-stage chunked pipeline</a:t>
            </a:r>
          </a:p>
        </p:txBody>
      </p:sp>
      <p:sp>
        <p:nvSpPr>
          <p:cNvPr id="3" name="Text Placeholder 2">
            <a:extLst>
              <a:ext uri="{FF2B5EF4-FFF2-40B4-BE49-F238E27FC236}">
                <a16:creationId xmlns:a16="http://schemas.microsoft.com/office/drawing/2014/main" id="{5A77466D-D7CB-AB92-5C43-F2B38A9A7E9F}"/>
              </a:ext>
            </a:extLst>
          </p:cNvPr>
          <p:cNvSpPr>
            <a:spLocks noGrp="1"/>
          </p:cNvSpPr>
          <p:nvPr>
            <p:ph type="body" sz="quarter" idx="11"/>
          </p:nvPr>
        </p:nvSpPr>
        <p:spPr>
          <a:xfrm>
            <a:off x="457200" y="1300163"/>
            <a:ext cx="4114800" cy="3128962"/>
          </a:xfrm>
        </p:spPr>
        <p:txBody>
          <a:bodyPr/>
          <a:lstStyle/>
          <a:p>
            <a:r>
              <a:rPr lang="en-US" dirty="0"/>
              <a:t>Network → Decompress → Dequantize → DMA</a:t>
            </a:r>
          </a:p>
          <a:p>
            <a:endParaRPr lang="en-US" dirty="0"/>
          </a:p>
          <a:p>
            <a:r>
              <a:rPr lang="en-US" dirty="0"/>
              <a:t>Split KV cache into chunks</a:t>
            </a:r>
          </a:p>
          <a:p>
            <a:r>
              <a:rPr lang="en-US" dirty="0"/>
              <a:t>Pipeline chunks across </a:t>
            </a:r>
            <a:r>
              <a:rPr lang="en-US" dirty="0" err="1"/>
              <a:t>SmartNIC</a:t>
            </a:r>
            <a:r>
              <a:rPr lang="en-US" dirty="0"/>
              <a:t> resources</a:t>
            </a:r>
            <a:br>
              <a:rPr lang="en-US" dirty="0"/>
            </a:br>
            <a:br>
              <a:rPr lang="en-US" dirty="0"/>
            </a:br>
            <a:r>
              <a:rPr lang="en-US" dirty="0"/>
              <a:t>Smart NIC (Network Interface Card)</a:t>
            </a:r>
          </a:p>
        </p:txBody>
      </p:sp>
      <p:sp>
        <p:nvSpPr>
          <p:cNvPr id="4" name="Footer Placeholder 3">
            <a:extLst>
              <a:ext uri="{FF2B5EF4-FFF2-40B4-BE49-F238E27FC236}">
                <a16:creationId xmlns:a16="http://schemas.microsoft.com/office/drawing/2014/main" id="{EA8C1FA3-A657-556B-F175-999EF583181A}"/>
              </a:ext>
            </a:extLst>
          </p:cNvPr>
          <p:cNvSpPr>
            <a:spLocks noGrp="1"/>
          </p:cNvSpPr>
          <p:nvPr>
            <p:ph type="ftr" sz="quarter" idx="12"/>
          </p:nvPr>
        </p:nvSpPr>
        <p:spPr/>
        <p:txBody>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5744E746-5F65-D7F3-0EE9-0068EEAF7CA1}"/>
              </a:ext>
            </a:extLst>
          </p:cNvPr>
          <p:cNvSpPr>
            <a:spLocks noGrp="1"/>
          </p:cNvSpPr>
          <p:nvPr>
            <p:ph type="sldNum" sz="quarter" idx="13"/>
          </p:nvPr>
        </p:nvSpPr>
        <p:spPr/>
        <p:txBody>
          <a:bodyPr/>
          <a:lstStyle/>
          <a:p>
            <a:fld id="{10182D5C-5622-0748-8D9A-CE71C49FA208}" type="slidenum">
              <a:rPr lang="en-US" smtClean="0"/>
              <a:pPr/>
              <a:t>25</a:t>
            </a:fld>
            <a:endParaRPr lang="en-US" dirty="0"/>
          </a:p>
        </p:txBody>
      </p:sp>
      <p:pic>
        <p:nvPicPr>
          <p:cNvPr id="7" name="Picture 6">
            <a:extLst>
              <a:ext uri="{FF2B5EF4-FFF2-40B4-BE49-F238E27FC236}">
                <a16:creationId xmlns:a16="http://schemas.microsoft.com/office/drawing/2014/main" id="{947D20D2-57D0-AC92-D3D5-0D2747D64346}"/>
              </a:ext>
            </a:extLst>
          </p:cNvPr>
          <p:cNvPicPr>
            <a:picLocks noChangeAspect="1"/>
          </p:cNvPicPr>
          <p:nvPr/>
        </p:nvPicPr>
        <p:blipFill>
          <a:blip r:embed="rId3"/>
          <a:stretch>
            <a:fillRect/>
          </a:stretch>
        </p:blipFill>
        <p:spPr>
          <a:xfrm>
            <a:off x="4956560" y="1300163"/>
            <a:ext cx="4114800" cy="2897972"/>
          </a:xfrm>
          <a:prstGeom prst="rect">
            <a:avLst/>
          </a:prstGeom>
        </p:spPr>
      </p:pic>
    </p:spTree>
    <p:extLst>
      <p:ext uri="{BB962C8B-B14F-4D97-AF65-F5344CB8AC3E}">
        <p14:creationId xmlns:p14="http://schemas.microsoft.com/office/powerpoint/2010/main" val="256590569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F93259-D25D-2CB4-3282-0956BF5AA140}"/>
              </a:ext>
            </a:extLst>
          </p:cNvPr>
          <p:cNvPicPr>
            <a:picLocks noChangeAspect="1"/>
          </p:cNvPicPr>
          <p:nvPr/>
        </p:nvPicPr>
        <p:blipFill>
          <a:blip r:embed="rId3"/>
          <a:stretch>
            <a:fillRect/>
          </a:stretch>
        </p:blipFill>
        <p:spPr>
          <a:xfrm>
            <a:off x="4572000" y="1251585"/>
            <a:ext cx="4572000" cy="2640329"/>
          </a:xfrm>
          <a:prstGeom prst="rect">
            <a:avLst/>
          </a:prstGeom>
          <a:noFill/>
        </p:spPr>
      </p:pic>
      <p:sp>
        <p:nvSpPr>
          <p:cNvPr id="3" name="Text Placeholder 2">
            <a:extLst>
              <a:ext uri="{FF2B5EF4-FFF2-40B4-BE49-F238E27FC236}">
                <a16:creationId xmlns:a16="http://schemas.microsoft.com/office/drawing/2014/main" id="{70368C19-C2E2-28DC-75BA-A9F7570D5510}"/>
              </a:ext>
            </a:extLst>
          </p:cNvPr>
          <p:cNvSpPr>
            <a:spLocks noGrp="1"/>
          </p:cNvSpPr>
          <p:nvPr>
            <p:ph type="body" sz="quarter" idx="11"/>
          </p:nvPr>
        </p:nvSpPr>
        <p:spPr>
          <a:xfrm>
            <a:off x="457200" y="1300161"/>
            <a:ext cx="3657599" cy="3128962"/>
          </a:xfrm>
        </p:spPr>
        <p:txBody>
          <a:bodyPr>
            <a:normAutofit/>
          </a:bodyPr>
          <a:lstStyle/>
          <a:p>
            <a:pPr marL="0" indent="0">
              <a:buNone/>
            </a:pPr>
            <a:r>
              <a:rPr lang="en-US" dirty="0"/>
              <a:t>Pre-allocate and pin buffers</a:t>
            </a:r>
          </a:p>
          <a:p>
            <a:pPr marL="0" indent="0">
              <a:buNone/>
            </a:pPr>
            <a:endParaRPr lang="en-US" dirty="0"/>
          </a:p>
          <a:p>
            <a:pPr marL="0" indent="0">
              <a:buNone/>
            </a:pPr>
            <a:r>
              <a:rPr lang="en-US" dirty="0"/>
              <a:t>Avoid:</a:t>
            </a:r>
          </a:p>
          <a:p>
            <a:pPr marL="0" indent="0">
              <a:buNone/>
            </a:pPr>
            <a:r>
              <a:rPr lang="en-US" dirty="0"/>
              <a:t>Runtime allocation</a:t>
            </a:r>
          </a:p>
          <a:p>
            <a:pPr marL="0" indent="0">
              <a:buNone/>
            </a:pPr>
            <a:r>
              <a:rPr lang="en-US" dirty="0"/>
              <a:t>Memory registration overhead</a:t>
            </a:r>
          </a:p>
          <a:p>
            <a:pPr marL="0" indent="0">
              <a:buNone/>
            </a:pPr>
            <a:r>
              <a:rPr lang="en-US" dirty="0"/>
              <a:t>Redundant copies</a:t>
            </a:r>
          </a:p>
        </p:txBody>
      </p:sp>
      <p:sp>
        <p:nvSpPr>
          <p:cNvPr id="2" name="Title 1">
            <a:extLst>
              <a:ext uri="{FF2B5EF4-FFF2-40B4-BE49-F238E27FC236}">
                <a16:creationId xmlns:a16="http://schemas.microsoft.com/office/drawing/2014/main" id="{E106BCE0-6C3C-893D-D6ED-30DF7578F99D}"/>
              </a:ext>
            </a:extLst>
          </p:cNvPr>
          <p:cNvSpPr>
            <a:spLocks noGrp="1"/>
          </p:cNvSpPr>
          <p:nvPr>
            <p:ph type="title"/>
          </p:nvPr>
        </p:nvSpPr>
        <p:spPr>
          <a:xfrm>
            <a:off x="457200" y="404813"/>
            <a:ext cx="3657599" cy="653653"/>
          </a:xfrm>
        </p:spPr>
        <p:txBody>
          <a:bodyPr anchor="t">
            <a:normAutofit/>
          </a:bodyPr>
          <a:lstStyle/>
          <a:p>
            <a:r>
              <a:rPr lang="en-US" sz="2600"/>
              <a:t>Memory Management: keep the data path tight</a:t>
            </a:r>
          </a:p>
        </p:txBody>
      </p:sp>
      <p:sp>
        <p:nvSpPr>
          <p:cNvPr id="4" name="Footer Placeholder 3">
            <a:extLst>
              <a:ext uri="{FF2B5EF4-FFF2-40B4-BE49-F238E27FC236}">
                <a16:creationId xmlns:a16="http://schemas.microsoft.com/office/drawing/2014/main" id="{115B7C26-1A05-4F1C-60A2-06CF441089D0}"/>
              </a:ext>
            </a:extLst>
          </p:cNvPr>
          <p:cNvSpPr>
            <a:spLocks noGrp="1"/>
          </p:cNvSpPr>
          <p:nvPr>
            <p:ph type="ftr" sz="quarter" idx="24"/>
          </p:nvPr>
        </p:nvSpPr>
        <p:spPr>
          <a:xfrm>
            <a:off x="457199" y="4854549"/>
            <a:ext cx="1561625" cy="219102"/>
          </a:xfrm>
        </p:spPr>
        <p:txBody>
          <a:bodyPr anchor="ctr">
            <a:normAutofit/>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9F4054AA-3004-7311-AE5A-896482C959FC}"/>
              </a:ext>
            </a:extLst>
          </p:cNvPr>
          <p:cNvSpPr>
            <a:spLocks noGrp="1"/>
          </p:cNvSpPr>
          <p:nvPr>
            <p:ph type="sldNum" sz="quarter" idx="25"/>
          </p:nvPr>
        </p:nvSpPr>
        <p:spPr>
          <a:xfrm>
            <a:off x="182880" y="4854549"/>
            <a:ext cx="274319" cy="219101"/>
          </a:xfrm>
        </p:spPr>
        <p:txBody>
          <a:bodyPr anchor="ctr">
            <a:normAutofit/>
          </a:bodyPr>
          <a:lstStyle/>
          <a:p>
            <a:pPr>
              <a:spcAft>
                <a:spcPts val="600"/>
              </a:spcAft>
            </a:pPr>
            <a:fld id="{10182D5C-5622-0748-8D9A-CE71C49FA208}" type="slidenum">
              <a:rPr lang="en-US" smtClean="0"/>
              <a:pPr>
                <a:spcAft>
                  <a:spcPts val="600"/>
                </a:spcAft>
              </a:pPr>
              <a:t>26</a:t>
            </a:fld>
            <a:endParaRPr lang="en-US"/>
          </a:p>
        </p:txBody>
      </p:sp>
    </p:spTree>
    <p:extLst>
      <p:ext uri="{BB962C8B-B14F-4D97-AF65-F5344CB8AC3E}">
        <p14:creationId xmlns:p14="http://schemas.microsoft.com/office/powerpoint/2010/main" val="36676198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3" end="3"/>
                                            </p:txEl>
                                          </p:spTgt>
                                        </p:tgtEl>
                                      </p:cBhvr>
                                    </p:animEffect>
                                    <p:set>
                                      <p:cBhvr>
                                        <p:cTn id="13" dur="1" fill="hold">
                                          <p:stCondLst>
                                            <p:cond delay="499"/>
                                          </p:stCondLst>
                                        </p:cTn>
                                        <p:tgtEl>
                                          <p:spTgt spid="3">
                                            <p:txEl>
                                              <p:pRg st="3" end="3"/>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xEl>
                                              <p:pRg st="4" end="4"/>
                                            </p:txEl>
                                          </p:spTgt>
                                        </p:tgtEl>
                                      </p:cBhvr>
                                    </p:animEffect>
                                    <p:set>
                                      <p:cBhvr>
                                        <p:cTn id="16" dur="1" fill="hold">
                                          <p:stCondLst>
                                            <p:cond delay="499"/>
                                          </p:stCondLst>
                                        </p:cTn>
                                        <p:tgtEl>
                                          <p:spTgt spid="3">
                                            <p:txEl>
                                              <p:pRg st="4" end="4"/>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
                                            <p:txEl>
                                              <p:pRg st="5" end="5"/>
                                            </p:txEl>
                                          </p:spTgt>
                                        </p:tgtEl>
                                      </p:cBhvr>
                                    </p:animEffect>
                                    <p:set>
                                      <p:cBhvr>
                                        <p:cTn id="19"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26443-B366-BEB8-A3FB-65C5336F332F}"/>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4F4E714B-A686-7F6E-F035-C1B2C8AB4782}"/>
              </a:ext>
            </a:extLst>
          </p:cNvPr>
          <p:cNvSpPr txBox="1">
            <a:spLocks/>
          </p:cNvSpPr>
          <p:nvPr/>
        </p:nvSpPr>
        <p:spPr>
          <a:xfrm>
            <a:off x="457200" y="1300162"/>
            <a:ext cx="3657599" cy="3128962"/>
          </a:xfrm>
          <a:prstGeom prst="rect">
            <a:avLst/>
          </a:prstGeom>
        </p:spPr>
        <p:txBody>
          <a:bodyPr vert="horz" lIns="0" tIns="0" rIns="0" bIns="0" rtlCol="0">
            <a:normAutofit lnSpcReduction="10000"/>
          </a:bodyPr>
          <a:lstStyle>
            <a:lvl1pPr marL="2286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1pPr>
            <a:lvl2pPr marL="4572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2pPr>
            <a:lvl3pPr marL="6858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3pPr>
            <a:lvl4pPr marL="9144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4pPr>
            <a:lvl5pPr marL="11430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5pPr>
            <a:lvl6pPr marL="9144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6pPr>
            <a:lvl7pPr marL="4572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7pPr>
            <a:lvl8pPr marL="6858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8pPr>
            <a:lvl9pPr marL="9144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9pPr>
          </a:lstStyle>
          <a:p>
            <a:pPr marL="0" indent="0" hangingPunct="1">
              <a:buNone/>
            </a:pPr>
            <a:r>
              <a:rPr lang="en-US" dirty="0"/>
              <a:t>1. Compressed chunks arrive from storage</a:t>
            </a:r>
          </a:p>
          <a:p>
            <a:pPr marL="0" indent="0" hangingPunct="1">
              <a:buNone/>
            </a:pPr>
            <a:r>
              <a:rPr lang="en-US" dirty="0"/>
              <a:t>2. Decompression writes into decompression/dequantization buffers</a:t>
            </a:r>
          </a:p>
          <a:p>
            <a:pPr marL="0" indent="0" hangingPunct="1">
              <a:buNone/>
            </a:pPr>
            <a:r>
              <a:rPr lang="en-US" dirty="0"/>
              <a:t>3. Dequantization writes into DMA source buffer</a:t>
            </a:r>
          </a:p>
          <a:p>
            <a:pPr marL="0" indent="0" hangingPunct="1">
              <a:buNone/>
            </a:pPr>
            <a:r>
              <a:rPr lang="en-US" dirty="0"/>
              <a:t>4. DMA copies contiguous data into GPU destination buffer</a:t>
            </a:r>
          </a:p>
          <a:p>
            <a:pPr marL="0" indent="0" hangingPunct="1">
              <a:buNone/>
            </a:pPr>
            <a:r>
              <a:rPr lang="en-US" dirty="0"/>
              <a:t>5. Lightweight scatter places data into paged KV memory</a:t>
            </a:r>
          </a:p>
        </p:txBody>
      </p:sp>
      <p:pic>
        <p:nvPicPr>
          <p:cNvPr id="7" name="Picture 6">
            <a:extLst>
              <a:ext uri="{FF2B5EF4-FFF2-40B4-BE49-F238E27FC236}">
                <a16:creationId xmlns:a16="http://schemas.microsoft.com/office/drawing/2014/main" id="{90C62584-5356-F9AC-466E-180F3B18A652}"/>
              </a:ext>
            </a:extLst>
          </p:cNvPr>
          <p:cNvPicPr>
            <a:picLocks noChangeAspect="1"/>
          </p:cNvPicPr>
          <p:nvPr/>
        </p:nvPicPr>
        <p:blipFill>
          <a:blip r:embed="rId3"/>
          <a:stretch>
            <a:fillRect/>
          </a:stretch>
        </p:blipFill>
        <p:spPr>
          <a:xfrm>
            <a:off x="4572000" y="1251585"/>
            <a:ext cx="4572000" cy="2640329"/>
          </a:xfrm>
          <a:prstGeom prst="rect">
            <a:avLst/>
          </a:prstGeom>
          <a:noFill/>
        </p:spPr>
      </p:pic>
      <p:sp>
        <p:nvSpPr>
          <p:cNvPr id="2" name="Title 1">
            <a:extLst>
              <a:ext uri="{FF2B5EF4-FFF2-40B4-BE49-F238E27FC236}">
                <a16:creationId xmlns:a16="http://schemas.microsoft.com/office/drawing/2014/main" id="{477D6403-2534-1EE8-C5A2-80218DDE07B1}"/>
              </a:ext>
            </a:extLst>
          </p:cNvPr>
          <p:cNvSpPr>
            <a:spLocks noGrp="1"/>
          </p:cNvSpPr>
          <p:nvPr>
            <p:ph type="title"/>
          </p:nvPr>
        </p:nvSpPr>
        <p:spPr>
          <a:xfrm>
            <a:off x="457200" y="404813"/>
            <a:ext cx="3657599" cy="653653"/>
          </a:xfrm>
        </p:spPr>
        <p:txBody>
          <a:bodyPr anchor="t">
            <a:normAutofit/>
          </a:bodyPr>
          <a:lstStyle/>
          <a:p>
            <a:r>
              <a:rPr lang="en-US" sz="2600"/>
              <a:t>Memory Management: keep the data path tight</a:t>
            </a:r>
          </a:p>
        </p:txBody>
      </p:sp>
      <p:sp>
        <p:nvSpPr>
          <p:cNvPr id="4" name="Footer Placeholder 3">
            <a:extLst>
              <a:ext uri="{FF2B5EF4-FFF2-40B4-BE49-F238E27FC236}">
                <a16:creationId xmlns:a16="http://schemas.microsoft.com/office/drawing/2014/main" id="{CD348E01-CA4B-CDDA-856C-FDFCFFD31EAF}"/>
              </a:ext>
            </a:extLst>
          </p:cNvPr>
          <p:cNvSpPr>
            <a:spLocks noGrp="1"/>
          </p:cNvSpPr>
          <p:nvPr>
            <p:ph type="ftr" sz="quarter" idx="24"/>
          </p:nvPr>
        </p:nvSpPr>
        <p:spPr>
          <a:xfrm>
            <a:off x="457199" y="4854549"/>
            <a:ext cx="1561625" cy="219102"/>
          </a:xfrm>
        </p:spPr>
        <p:txBody>
          <a:bodyPr anchor="ctr">
            <a:normAutofit/>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3D36ADE1-7824-F1DB-1D99-EC5A4428B93D}"/>
              </a:ext>
            </a:extLst>
          </p:cNvPr>
          <p:cNvSpPr>
            <a:spLocks noGrp="1"/>
          </p:cNvSpPr>
          <p:nvPr>
            <p:ph type="sldNum" sz="quarter" idx="25"/>
          </p:nvPr>
        </p:nvSpPr>
        <p:spPr>
          <a:xfrm>
            <a:off x="182880" y="4854549"/>
            <a:ext cx="274319" cy="219101"/>
          </a:xfrm>
        </p:spPr>
        <p:txBody>
          <a:bodyPr anchor="ctr">
            <a:normAutofit/>
          </a:bodyPr>
          <a:lstStyle/>
          <a:p>
            <a:pPr>
              <a:spcAft>
                <a:spcPts val="600"/>
              </a:spcAft>
            </a:pPr>
            <a:fld id="{10182D5C-5622-0748-8D9A-CE71C49FA208}" type="slidenum">
              <a:rPr lang="en-US" smtClean="0"/>
              <a:pPr>
                <a:spcAft>
                  <a:spcPts val="600"/>
                </a:spcAft>
              </a:pPr>
              <a:t>27</a:t>
            </a:fld>
            <a:endParaRPr lang="en-US"/>
          </a:p>
        </p:txBody>
      </p:sp>
    </p:spTree>
    <p:extLst>
      <p:ext uri="{BB962C8B-B14F-4D97-AF65-F5344CB8AC3E}">
        <p14:creationId xmlns:p14="http://schemas.microsoft.com/office/powerpoint/2010/main" val="31902755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A141F-0461-9501-BF8D-B558504BE34B}"/>
              </a:ext>
            </a:extLst>
          </p:cNvPr>
          <p:cNvSpPr>
            <a:spLocks noGrp="1"/>
          </p:cNvSpPr>
          <p:nvPr>
            <p:ph type="title"/>
          </p:nvPr>
        </p:nvSpPr>
        <p:spPr/>
        <p:txBody>
          <a:bodyPr/>
          <a:lstStyle/>
          <a:p>
            <a:r>
              <a:rPr lang="en-US" dirty="0"/>
              <a:t>What </a:t>
            </a:r>
            <a:r>
              <a:rPr lang="en-US" dirty="0" err="1"/>
              <a:t>ShadowServe</a:t>
            </a:r>
            <a:r>
              <a:rPr lang="en-US" dirty="0"/>
              <a:t> changes</a:t>
            </a:r>
          </a:p>
        </p:txBody>
      </p:sp>
      <p:sp>
        <p:nvSpPr>
          <p:cNvPr id="3" name="Text Placeholder 2">
            <a:extLst>
              <a:ext uri="{FF2B5EF4-FFF2-40B4-BE49-F238E27FC236}">
                <a16:creationId xmlns:a16="http://schemas.microsoft.com/office/drawing/2014/main" id="{0D747B57-5FCB-1B00-DD90-495E9B789187}"/>
              </a:ext>
            </a:extLst>
          </p:cNvPr>
          <p:cNvSpPr>
            <a:spLocks noGrp="1"/>
          </p:cNvSpPr>
          <p:nvPr>
            <p:ph type="body" sz="quarter" idx="11"/>
          </p:nvPr>
        </p:nvSpPr>
        <p:spPr/>
        <p:txBody>
          <a:bodyPr>
            <a:normAutofit lnSpcReduction="10000"/>
          </a:bodyPr>
          <a:lstStyle/>
          <a:p>
            <a:r>
              <a:rPr lang="en-US" dirty="0"/>
              <a:t>Prior systems:</a:t>
            </a:r>
          </a:p>
          <a:p>
            <a:r>
              <a:rPr lang="en-US" dirty="0"/>
              <a:t>GPU decompresses compressed KV cache</a:t>
            </a:r>
          </a:p>
          <a:p>
            <a:endParaRPr lang="en-US" dirty="0"/>
          </a:p>
          <a:p>
            <a:r>
              <a:rPr lang="en-US" dirty="0" err="1"/>
              <a:t>ShadowServe</a:t>
            </a:r>
            <a:r>
              <a:rPr lang="en-US" dirty="0"/>
              <a:t>:</a:t>
            </a:r>
          </a:p>
          <a:p>
            <a:r>
              <a:rPr lang="en-US" dirty="0" err="1"/>
              <a:t>SmartNIC</a:t>
            </a:r>
            <a:r>
              <a:rPr lang="en-US" dirty="0"/>
              <a:t> fetches + decompresses + transfers KV cache</a:t>
            </a:r>
          </a:p>
          <a:p>
            <a:endParaRPr lang="en-US" dirty="0"/>
          </a:p>
          <a:p>
            <a:r>
              <a:rPr lang="en-US" dirty="0"/>
              <a:t>Result:</a:t>
            </a:r>
          </a:p>
          <a:p>
            <a:r>
              <a:rPr lang="en-US" dirty="0"/>
              <a:t>GPU focuses on model computation</a:t>
            </a:r>
          </a:p>
        </p:txBody>
      </p:sp>
      <p:sp>
        <p:nvSpPr>
          <p:cNvPr id="4" name="Footer Placeholder 3">
            <a:extLst>
              <a:ext uri="{FF2B5EF4-FFF2-40B4-BE49-F238E27FC236}">
                <a16:creationId xmlns:a16="http://schemas.microsoft.com/office/drawing/2014/main" id="{AB059E86-7EED-5B25-261C-89A538185A6B}"/>
              </a:ext>
            </a:extLst>
          </p:cNvPr>
          <p:cNvSpPr>
            <a:spLocks noGrp="1"/>
          </p:cNvSpPr>
          <p:nvPr>
            <p:ph type="ftr" sz="quarter" idx="12"/>
          </p:nvPr>
        </p:nvSpPr>
        <p:spPr/>
        <p:txBody>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3E2878CC-129B-47B6-C2FA-7A3ABD091559}"/>
              </a:ext>
            </a:extLst>
          </p:cNvPr>
          <p:cNvSpPr>
            <a:spLocks noGrp="1"/>
          </p:cNvSpPr>
          <p:nvPr>
            <p:ph type="sldNum" sz="quarter" idx="13"/>
          </p:nvPr>
        </p:nvSpPr>
        <p:spPr/>
        <p:txBody>
          <a:bodyPr/>
          <a:lstStyle/>
          <a:p>
            <a:fld id="{10182D5C-5622-0748-8D9A-CE71C49FA208}" type="slidenum">
              <a:rPr lang="en-US" smtClean="0"/>
              <a:pPr/>
              <a:t>28</a:t>
            </a:fld>
            <a:endParaRPr lang="en-US" dirty="0"/>
          </a:p>
        </p:txBody>
      </p:sp>
    </p:spTree>
    <p:extLst>
      <p:ext uri="{BB962C8B-B14F-4D97-AF65-F5344CB8AC3E}">
        <p14:creationId xmlns:p14="http://schemas.microsoft.com/office/powerpoint/2010/main" val="90367538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1A8BB-12CB-D585-8FEB-D947347787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7B1197-BA25-ADDE-9D26-6ED97CE5D60A}"/>
              </a:ext>
            </a:extLst>
          </p:cNvPr>
          <p:cNvSpPr>
            <a:spLocks noGrp="1"/>
          </p:cNvSpPr>
          <p:nvPr>
            <p:ph type="title"/>
          </p:nvPr>
        </p:nvSpPr>
        <p:spPr>
          <a:xfrm>
            <a:off x="457200" y="1895015"/>
            <a:ext cx="8229599" cy="846715"/>
          </a:xfrm>
        </p:spPr>
        <p:txBody>
          <a:bodyPr/>
          <a:lstStyle/>
          <a:p>
            <a:r>
              <a:rPr lang="en-US" dirty="0"/>
              <a:t>Evaluation, Critique &amp; Discussion</a:t>
            </a:r>
          </a:p>
        </p:txBody>
      </p:sp>
      <p:sp>
        <p:nvSpPr>
          <p:cNvPr id="3" name="Footer Placeholder 2">
            <a:extLst>
              <a:ext uri="{FF2B5EF4-FFF2-40B4-BE49-F238E27FC236}">
                <a16:creationId xmlns:a16="http://schemas.microsoft.com/office/drawing/2014/main" id="{3BAA54A9-93A7-CFD8-1D6A-6F4267740BDB}"/>
              </a:ext>
            </a:extLst>
          </p:cNvPr>
          <p:cNvSpPr>
            <a:spLocks noGrp="1"/>
          </p:cNvSpPr>
          <p:nvPr>
            <p:ph type="ftr" sz="quarter" idx="10"/>
          </p:nvPr>
        </p:nvSpPr>
        <p:spPr/>
        <p:txBody>
          <a:bodyPr/>
          <a:lstStyle/>
          <a:p>
            <a:r>
              <a:rPr lang="en-US" dirty="0" err="1"/>
              <a:t>ShadowServe</a:t>
            </a:r>
            <a:endParaRPr lang="en-US" dirty="0"/>
          </a:p>
        </p:txBody>
      </p:sp>
      <p:sp>
        <p:nvSpPr>
          <p:cNvPr id="4" name="Slide Number Placeholder 3">
            <a:extLst>
              <a:ext uri="{FF2B5EF4-FFF2-40B4-BE49-F238E27FC236}">
                <a16:creationId xmlns:a16="http://schemas.microsoft.com/office/drawing/2014/main" id="{EC5C9406-8228-63C7-C99D-EF919A0DA281}"/>
              </a:ext>
            </a:extLst>
          </p:cNvPr>
          <p:cNvSpPr>
            <a:spLocks noGrp="1"/>
          </p:cNvSpPr>
          <p:nvPr>
            <p:ph type="sldNum" sz="quarter" idx="11"/>
          </p:nvPr>
        </p:nvSpPr>
        <p:spPr/>
        <p:txBody>
          <a:bodyPr/>
          <a:lstStyle/>
          <a:p>
            <a:fld id="{10182D5C-5622-0748-8D9A-CE71C49FA208}" type="slidenum">
              <a:rPr lang="en-US" smtClean="0"/>
              <a:pPr/>
              <a:t>29</a:t>
            </a:fld>
            <a:endParaRPr lang="en-US" dirty="0"/>
          </a:p>
        </p:txBody>
      </p:sp>
      <p:sp>
        <p:nvSpPr>
          <p:cNvPr id="5" name="Read on for tips on how to use this template.">
            <a:extLst>
              <a:ext uri="{FF2B5EF4-FFF2-40B4-BE49-F238E27FC236}">
                <a16:creationId xmlns:a16="http://schemas.microsoft.com/office/drawing/2014/main" id="{9B89AF0F-7CE3-930A-7A2D-A26B2F22479E}"/>
              </a:ext>
            </a:extLst>
          </p:cNvPr>
          <p:cNvSpPr txBox="1">
            <a:spLocks/>
          </p:cNvSpPr>
          <p:nvPr/>
        </p:nvSpPr>
        <p:spPr>
          <a:xfrm>
            <a:off x="457200" y="2751904"/>
            <a:ext cx="8229600" cy="499720"/>
          </a:xfrm>
          <a:prstGeom prst="rect">
            <a:avLst/>
          </a:prstGeom>
        </p:spPr>
        <p:txBody>
          <a:bodyPr/>
          <a:lstStyle>
            <a:lvl1pPr marL="2286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1pPr>
            <a:lvl2pPr marL="4572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2pPr>
            <a:lvl3pPr marL="6858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3pPr>
            <a:lvl4pPr marL="9144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4pPr>
            <a:lvl5pPr marL="11430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5pPr>
            <a:lvl6pPr marL="9144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6pPr>
            <a:lvl7pPr marL="4572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7pPr>
            <a:lvl8pPr marL="6858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8pPr>
            <a:lvl9pPr marL="9144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9pPr>
          </a:lstStyle>
          <a:p>
            <a:pPr marL="0" indent="0" hangingPunct="1">
              <a:buNone/>
            </a:pPr>
            <a:r>
              <a:rPr lang="en-US" dirty="0">
                <a:solidFill>
                  <a:schemeClr val="bg1"/>
                </a:solidFill>
              </a:rPr>
              <a:t>Did </a:t>
            </a:r>
            <a:r>
              <a:rPr lang="en-US" dirty="0" err="1">
                <a:solidFill>
                  <a:schemeClr val="bg1"/>
                </a:solidFill>
              </a:rPr>
              <a:t>ShadowServe</a:t>
            </a:r>
            <a:r>
              <a:rPr lang="en-US" dirty="0">
                <a:solidFill>
                  <a:schemeClr val="bg1"/>
                </a:solidFill>
              </a:rPr>
              <a:t> solve the bottleneck, where does it win, and where does it still fail?</a:t>
            </a:r>
          </a:p>
        </p:txBody>
      </p:sp>
    </p:spTree>
    <p:extLst>
      <p:ext uri="{BB962C8B-B14F-4D97-AF65-F5344CB8AC3E}">
        <p14:creationId xmlns:p14="http://schemas.microsoft.com/office/powerpoint/2010/main" val="237842598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77706A-40E6-F46E-D096-10CCAF318FC2}"/>
              </a:ext>
            </a:extLst>
          </p:cNvPr>
          <p:cNvSpPr>
            <a:spLocks noGrp="1"/>
          </p:cNvSpPr>
          <p:nvPr>
            <p:ph type="body" sz="quarter" idx="21"/>
          </p:nvPr>
        </p:nvSpPr>
        <p:spPr/>
        <p:txBody>
          <a:bodyPr/>
          <a:lstStyle/>
          <a:p>
            <a:r>
              <a:rPr lang="en-US" dirty="0"/>
              <a:t>1</a:t>
            </a:r>
          </a:p>
        </p:txBody>
      </p:sp>
      <p:sp>
        <p:nvSpPr>
          <p:cNvPr id="3" name="Text Placeholder 2">
            <a:extLst>
              <a:ext uri="{FF2B5EF4-FFF2-40B4-BE49-F238E27FC236}">
                <a16:creationId xmlns:a16="http://schemas.microsoft.com/office/drawing/2014/main" id="{2540FC6F-3674-B145-8267-80F6D4942F9E}"/>
              </a:ext>
            </a:extLst>
          </p:cNvPr>
          <p:cNvSpPr>
            <a:spLocks noGrp="1"/>
          </p:cNvSpPr>
          <p:nvPr>
            <p:ph type="body" sz="quarter" idx="22"/>
          </p:nvPr>
        </p:nvSpPr>
        <p:spPr/>
        <p:txBody>
          <a:bodyPr/>
          <a:lstStyle/>
          <a:p>
            <a:r>
              <a:rPr lang="en-US" dirty="0"/>
              <a:t>Long-Context LLM Serving</a:t>
            </a:r>
          </a:p>
        </p:txBody>
      </p:sp>
      <p:sp>
        <p:nvSpPr>
          <p:cNvPr id="4" name="Text Placeholder 3">
            <a:extLst>
              <a:ext uri="{FF2B5EF4-FFF2-40B4-BE49-F238E27FC236}">
                <a16:creationId xmlns:a16="http://schemas.microsoft.com/office/drawing/2014/main" id="{D11F0B11-582F-4402-DD1A-ED911B113914}"/>
              </a:ext>
            </a:extLst>
          </p:cNvPr>
          <p:cNvSpPr>
            <a:spLocks noGrp="1"/>
          </p:cNvSpPr>
          <p:nvPr>
            <p:ph type="body" sz="quarter" idx="23"/>
          </p:nvPr>
        </p:nvSpPr>
        <p:spPr/>
        <p:txBody>
          <a:bodyPr/>
          <a:lstStyle/>
          <a:p>
            <a:r>
              <a:rPr lang="en-US" dirty="0"/>
              <a:t>2</a:t>
            </a:r>
          </a:p>
        </p:txBody>
      </p:sp>
      <p:sp>
        <p:nvSpPr>
          <p:cNvPr id="5" name="Text Placeholder 4">
            <a:extLst>
              <a:ext uri="{FF2B5EF4-FFF2-40B4-BE49-F238E27FC236}">
                <a16:creationId xmlns:a16="http://schemas.microsoft.com/office/drawing/2014/main" id="{DD882E20-7C4C-23EB-F4D9-9D90B8455DF1}"/>
              </a:ext>
            </a:extLst>
          </p:cNvPr>
          <p:cNvSpPr>
            <a:spLocks noGrp="1"/>
          </p:cNvSpPr>
          <p:nvPr>
            <p:ph type="body" sz="quarter" idx="24"/>
          </p:nvPr>
        </p:nvSpPr>
        <p:spPr/>
        <p:txBody>
          <a:bodyPr/>
          <a:lstStyle/>
          <a:p>
            <a:r>
              <a:rPr lang="en-US" dirty="0"/>
              <a:t>3</a:t>
            </a:r>
          </a:p>
        </p:txBody>
      </p:sp>
      <p:sp>
        <p:nvSpPr>
          <p:cNvPr id="6" name="Text Placeholder 5">
            <a:extLst>
              <a:ext uri="{FF2B5EF4-FFF2-40B4-BE49-F238E27FC236}">
                <a16:creationId xmlns:a16="http://schemas.microsoft.com/office/drawing/2014/main" id="{BA4C7466-DA43-76BA-E1B4-E54DEF02EB75}"/>
              </a:ext>
            </a:extLst>
          </p:cNvPr>
          <p:cNvSpPr>
            <a:spLocks noGrp="1"/>
          </p:cNvSpPr>
          <p:nvPr>
            <p:ph type="body" sz="quarter" idx="25"/>
          </p:nvPr>
        </p:nvSpPr>
        <p:spPr/>
        <p:txBody>
          <a:bodyPr/>
          <a:lstStyle/>
          <a:p>
            <a:r>
              <a:rPr lang="en-US" dirty="0"/>
              <a:t>5</a:t>
            </a:r>
          </a:p>
        </p:txBody>
      </p:sp>
      <p:sp>
        <p:nvSpPr>
          <p:cNvPr id="7" name="Text Placeholder 6">
            <a:extLst>
              <a:ext uri="{FF2B5EF4-FFF2-40B4-BE49-F238E27FC236}">
                <a16:creationId xmlns:a16="http://schemas.microsoft.com/office/drawing/2014/main" id="{8F0A70F1-CF11-2DD1-553F-460FDFBFB7C4}"/>
              </a:ext>
            </a:extLst>
          </p:cNvPr>
          <p:cNvSpPr>
            <a:spLocks noGrp="1"/>
          </p:cNvSpPr>
          <p:nvPr>
            <p:ph type="body" sz="quarter" idx="26"/>
          </p:nvPr>
        </p:nvSpPr>
        <p:spPr/>
        <p:txBody>
          <a:bodyPr/>
          <a:lstStyle/>
          <a:p>
            <a:r>
              <a:rPr lang="en-US" dirty="0"/>
              <a:t>4</a:t>
            </a:r>
          </a:p>
        </p:txBody>
      </p:sp>
      <p:sp>
        <p:nvSpPr>
          <p:cNvPr id="8" name="Text Placeholder 7">
            <a:extLst>
              <a:ext uri="{FF2B5EF4-FFF2-40B4-BE49-F238E27FC236}">
                <a16:creationId xmlns:a16="http://schemas.microsoft.com/office/drawing/2014/main" id="{9AFD8289-7F0E-C1E8-691F-E8CE6F23A142}"/>
              </a:ext>
            </a:extLst>
          </p:cNvPr>
          <p:cNvSpPr>
            <a:spLocks noGrp="1"/>
          </p:cNvSpPr>
          <p:nvPr>
            <p:ph type="body" sz="quarter" idx="27"/>
          </p:nvPr>
        </p:nvSpPr>
        <p:spPr/>
        <p:txBody>
          <a:bodyPr/>
          <a:lstStyle/>
          <a:p>
            <a:r>
              <a:rPr lang="en-US" dirty="0"/>
              <a:t>KV Cache &amp; Prefix Caching</a:t>
            </a:r>
          </a:p>
        </p:txBody>
      </p:sp>
      <p:sp>
        <p:nvSpPr>
          <p:cNvPr id="9" name="Text Placeholder 8">
            <a:extLst>
              <a:ext uri="{FF2B5EF4-FFF2-40B4-BE49-F238E27FC236}">
                <a16:creationId xmlns:a16="http://schemas.microsoft.com/office/drawing/2014/main" id="{2221EC04-F16A-E837-203D-29E8E95C9A58}"/>
              </a:ext>
            </a:extLst>
          </p:cNvPr>
          <p:cNvSpPr>
            <a:spLocks noGrp="1"/>
          </p:cNvSpPr>
          <p:nvPr>
            <p:ph type="body" sz="quarter" idx="28"/>
          </p:nvPr>
        </p:nvSpPr>
        <p:spPr/>
        <p:txBody>
          <a:bodyPr/>
          <a:lstStyle/>
          <a:p>
            <a:r>
              <a:rPr lang="en-US" dirty="0"/>
              <a:t>The Bottleneck: GPU Interference</a:t>
            </a:r>
          </a:p>
        </p:txBody>
      </p:sp>
      <p:sp>
        <p:nvSpPr>
          <p:cNvPr id="10" name="Text Placeholder 9">
            <a:extLst>
              <a:ext uri="{FF2B5EF4-FFF2-40B4-BE49-F238E27FC236}">
                <a16:creationId xmlns:a16="http://schemas.microsoft.com/office/drawing/2014/main" id="{FF2F5A7E-A941-009D-F0A7-BA3EDAEAE675}"/>
              </a:ext>
            </a:extLst>
          </p:cNvPr>
          <p:cNvSpPr>
            <a:spLocks noGrp="1"/>
          </p:cNvSpPr>
          <p:nvPr>
            <p:ph type="body" sz="quarter" idx="29"/>
          </p:nvPr>
        </p:nvSpPr>
        <p:spPr>
          <a:xfrm>
            <a:off x="951212" y="3056420"/>
            <a:ext cx="4166888" cy="395288"/>
          </a:xfrm>
        </p:spPr>
        <p:txBody>
          <a:bodyPr>
            <a:normAutofit/>
          </a:bodyPr>
          <a:lstStyle/>
          <a:p>
            <a:r>
              <a:rPr lang="en-US" dirty="0" err="1"/>
              <a:t>ShadowServe</a:t>
            </a:r>
            <a:r>
              <a:rPr lang="en-US" dirty="0"/>
              <a:t> Design</a:t>
            </a:r>
          </a:p>
        </p:txBody>
      </p:sp>
      <p:sp>
        <p:nvSpPr>
          <p:cNvPr id="11" name="Text Placeholder 10">
            <a:extLst>
              <a:ext uri="{FF2B5EF4-FFF2-40B4-BE49-F238E27FC236}">
                <a16:creationId xmlns:a16="http://schemas.microsoft.com/office/drawing/2014/main" id="{9A39A02A-6630-B800-C550-D88C4FE943DC}"/>
              </a:ext>
            </a:extLst>
          </p:cNvPr>
          <p:cNvSpPr>
            <a:spLocks noGrp="1"/>
          </p:cNvSpPr>
          <p:nvPr>
            <p:ph type="body" sz="quarter" idx="30"/>
          </p:nvPr>
        </p:nvSpPr>
        <p:spPr/>
        <p:txBody>
          <a:bodyPr>
            <a:normAutofit/>
          </a:bodyPr>
          <a:lstStyle/>
          <a:p>
            <a:r>
              <a:rPr lang="en-US" dirty="0"/>
              <a:t>Evaluation, Critique &amp; Discussion</a:t>
            </a:r>
          </a:p>
        </p:txBody>
      </p:sp>
      <p:sp>
        <p:nvSpPr>
          <p:cNvPr id="22" name="Title 21">
            <a:extLst>
              <a:ext uri="{FF2B5EF4-FFF2-40B4-BE49-F238E27FC236}">
                <a16:creationId xmlns:a16="http://schemas.microsoft.com/office/drawing/2014/main" id="{6A5EA996-87FE-AC8F-39DE-344426CED729}"/>
              </a:ext>
            </a:extLst>
          </p:cNvPr>
          <p:cNvSpPr>
            <a:spLocks noGrp="1"/>
          </p:cNvSpPr>
          <p:nvPr>
            <p:ph type="title"/>
          </p:nvPr>
        </p:nvSpPr>
        <p:spPr/>
        <p:txBody>
          <a:bodyPr/>
          <a:lstStyle/>
          <a:p>
            <a:r>
              <a:rPr lang="en-US" dirty="0"/>
              <a:t>Contents</a:t>
            </a:r>
          </a:p>
        </p:txBody>
      </p:sp>
      <p:sp>
        <p:nvSpPr>
          <p:cNvPr id="23" name="Slide Number Placeholder 22">
            <a:extLst>
              <a:ext uri="{FF2B5EF4-FFF2-40B4-BE49-F238E27FC236}">
                <a16:creationId xmlns:a16="http://schemas.microsoft.com/office/drawing/2014/main" id="{30F4887C-6453-D97A-1EBA-DF6B45EB2604}"/>
              </a:ext>
            </a:extLst>
          </p:cNvPr>
          <p:cNvSpPr>
            <a:spLocks noGrp="1"/>
          </p:cNvSpPr>
          <p:nvPr>
            <p:ph type="sldNum" sz="quarter" idx="42"/>
          </p:nvPr>
        </p:nvSpPr>
        <p:spPr/>
        <p:txBody>
          <a:bodyPr/>
          <a:lstStyle/>
          <a:p>
            <a:fld id="{10182D5C-5622-0748-8D9A-CE71C49FA208}" type="slidenum">
              <a:rPr lang="en-US" smtClean="0"/>
              <a:pPr/>
              <a:t>3</a:t>
            </a:fld>
            <a:endParaRPr lang="en-US" dirty="0"/>
          </a:p>
        </p:txBody>
      </p:sp>
      <p:sp>
        <p:nvSpPr>
          <p:cNvPr id="34" name="Footer Placeholder 33">
            <a:extLst>
              <a:ext uri="{FF2B5EF4-FFF2-40B4-BE49-F238E27FC236}">
                <a16:creationId xmlns:a16="http://schemas.microsoft.com/office/drawing/2014/main" id="{6DF27DA6-DEEB-F603-6AEF-C16AB45849E9}"/>
              </a:ext>
            </a:extLst>
          </p:cNvPr>
          <p:cNvSpPr>
            <a:spLocks noGrp="1"/>
          </p:cNvSpPr>
          <p:nvPr>
            <p:ph type="ftr" sz="quarter" idx="41"/>
          </p:nvPr>
        </p:nvSpPr>
        <p:spPr/>
        <p:txBody>
          <a:bodyPr/>
          <a:lstStyle/>
          <a:p>
            <a:r>
              <a:rPr lang="en-US" dirty="0" err="1"/>
              <a:t>ShadowServe</a:t>
            </a:r>
            <a:endParaRPr lang="en-US" dirty="0"/>
          </a:p>
        </p:txBody>
      </p:sp>
    </p:spTree>
    <p:extLst>
      <p:ext uri="{BB962C8B-B14F-4D97-AF65-F5344CB8AC3E}">
        <p14:creationId xmlns:p14="http://schemas.microsoft.com/office/powerpoint/2010/main" val="248831290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01AAD-F3A6-D880-A31E-C9FD785F25A0}"/>
              </a:ext>
            </a:extLst>
          </p:cNvPr>
          <p:cNvSpPr>
            <a:spLocks noGrp="1"/>
          </p:cNvSpPr>
          <p:nvPr>
            <p:ph type="title"/>
          </p:nvPr>
        </p:nvSpPr>
        <p:spPr/>
        <p:txBody>
          <a:bodyPr/>
          <a:lstStyle/>
          <a:p>
            <a:r>
              <a:rPr lang="en-US" dirty="0"/>
              <a:t>Evaluation setup</a:t>
            </a:r>
          </a:p>
        </p:txBody>
      </p:sp>
      <p:sp>
        <p:nvSpPr>
          <p:cNvPr id="3" name="Text Placeholder 2">
            <a:extLst>
              <a:ext uri="{FF2B5EF4-FFF2-40B4-BE49-F238E27FC236}">
                <a16:creationId xmlns:a16="http://schemas.microsoft.com/office/drawing/2014/main" id="{E9C41B8C-58C7-312B-7DC4-3393E380F8DD}"/>
              </a:ext>
            </a:extLst>
          </p:cNvPr>
          <p:cNvSpPr>
            <a:spLocks noGrp="1"/>
          </p:cNvSpPr>
          <p:nvPr>
            <p:ph type="body" sz="quarter" idx="11"/>
          </p:nvPr>
        </p:nvSpPr>
        <p:spPr>
          <a:xfrm>
            <a:off x="457200" y="1300163"/>
            <a:ext cx="3843495" cy="3128962"/>
          </a:xfrm>
        </p:spPr>
        <p:txBody>
          <a:bodyPr/>
          <a:lstStyle/>
          <a:p>
            <a:r>
              <a:rPr lang="en-US" dirty="0"/>
              <a:t>Baselines:</a:t>
            </a:r>
          </a:p>
          <a:p>
            <a:r>
              <a:rPr lang="en-US" dirty="0" err="1"/>
              <a:t>vLLM</a:t>
            </a:r>
            <a:r>
              <a:rPr lang="en-US" dirty="0"/>
              <a:t> = recompute KV cache</a:t>
            </a:r>
          </a:p>
          <a:p>
            <a:r>
              <a:rPr lang="en-US" dirty="0" err="1"/>
              <a:t>CacheGen</a:t>
            </a:r>
            <a:r>
              <a:rPr lang="en-US" dirty="0"/>
              <a:t>-Async = GPU decompression</a:t>
            </a:r>
          </a:p>
          <a:p>
            <a:r>
              <a:rPr lang="en-US" dirty="0" err="1"/>
              <a:t>ShadowServe</a:t>
            </a:r>
            <a:r>
              <a:rPr lang="en-US" dirty="0"/>
              <a:t> = </a:t>
            </a:r>
            <a:r>
              <a:rPr lang="en-US" dirty="0" err="1"/>
              <a:t>SmartNIC</a:t>
            </a:r>
            <a:r>
              <a:rPr lang="en-US" dirty="0"/>
              <a:t> offload</a:t>
            </a:r>
          </a:p>
          <a:p>
            <a:endParaRPr lang="en-US" dirty="0"/>
          </a:p>
          <a:p>
            <a:r>
              <a:rPr lang="en-US" dirty="0"/>
              <a:t>Metrics:</a:t>
            </a:r>
          </a:p>
          <a:p>
            <a:r>
              <a:rPr lang="en-US" dirty="0"/>
              <a:t>TTFT, TPOT, throughput</a:t>
            </a:r>
          </a:p>
        </p:txBody>
      </p:sp>
      <p:sp>
        <p:nvSpPr>
          <p:cNvPr id="4" name="Footer Placeholder 3">
            <a:extLst>
              <a:ext uri="{FF2B5EF4-FFF2-40B4-BE49-F238E27FC236}">
                <a16:creationId xmlns:a16="http://schemas.microsoft.com/office/drawing/2014/main" id="{EAD836D1-B58C-A611-92B1-DE5D7D50E622}"/>
              </a:ext>
            </a:extLst>
          </p:cNvPr>
          <p:cNvSpPr>
            <a:spLocks noGrp="1"/>
          </p:cNvSpPr>
          <p:nvPr>
            <p:ph type="ftr" sz="quarter" idx="12"/>
          </p:nvPr>
        </p:nvSpPr>
        <p:spPr/>
        <p:txBody>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BC4E70F5-7FA1-D94F-1AC4-5CF4EE5A51A4}"/>
              </a:ext>
            </a:extLst>
          </p:cNvPr>
          <p:cNvSpPr>
            <a:spLocks noGrp="1"/>
          </p:cNvSpPr>
          <p:nvPr>
            <p:ph type="sldNum" sz="quarter" idx="13"/>
          </p:nvPr>
        </p:nvSpPr>
        <p:spPr/>
        <p:txBody>
          <a:bodyPr/>
          <a:lstStyle/>
          <a:p>
            <a:fld id="{10182D5C-5622-0748-8D9A-CE71C49FA208}" type="slidenum">
              <a:rPr lang="en-US" smtClean="0"/>
              <a:pPr/>
              <a:t>30</a:t>
            </a:fld>
            <a:endParaRPr lang="en-US" dirty="0"/>
          </a:p>
        </p:txBody>
      </p:sp>
      <p:sp>
        <p:nvSpPr>
          <p:cNvPr id="6" name="Text Placeholder 2">
            <a:extLst>
              <a:ext uri="{FF2B5EF4-FFF2-40B4-BE49-F238E27FC236}">
                <a16:creationId xmlns:a16="http://schemas.microsoft.com/office/drawing/2014/main" id="{9BA1681A-A2AA-8603-FFF7-48EA7EB3733A}"/>
              </a:ext>
            </a:extLst>
          </p:cNvPr>
          <p:cNvSpPr txBox="1">
            <a:spLocks/>
          </p:cNvSpPr>
          <p:nvPr/>
        </p:nvSpPr>
        <p:spPr>
          <a:xfrm>
            <a:off x="4672487" y="1300163"/>
            <a:ext cx="4014313" cy="799943"/>
          </a:xfrm>
          <a:prstGeom prst="rect">
            <a:avLst/>
          </a:prstGeom>
        </p:spPr>
        <p:txBody>
          <a:bodyPr vert="horz" lIns="0" tIns="0" rIns="0" bIns="0" rtlCol="0">
            <a:normAutofit/>
          </a:bodyPr>
          <a:lstStyle>
            <a:lvl1pPr marL="0" marR="0" indent="0" algn="l" defTabSz="914377" rtl="0" latinLnBrk="0">
              <a:lnSpc>
                <a:spcPct val="100000"/>
              </a:lnSpc>
              <a:spcBef>
                <a:spcPts val="1313"/>
              </a:spcBef>
              <a:spcAft>
                <a:spcPts val="0"/>
              </a:spcAft>
              <a:buClrTx/>
              <a:buSzTx/>
              <a:buFont typeface="Arial" panose="020B0604020202020204" pitchFamily="34" charset="0"/>
              <a:buNone/>
              <a:tabLst/>
              <a:defRPr sz="1750" b="0" i="0" u="none" strike="noStrike" cap="none" spc="0" baseline="0">
                <a:solidFill>
                  <a:schemeClr val="tx1"/>
                </a:solidFill>
                <a:uFillTx/>
                <a:latin typeface="Source Sans 3" panose="020B0303030403020204" pitchFamily="34" charset="0"/>
                <a:ea typeface="+mn-ea"/>
                <a:cs typeface="+mn-cs"/>
                <a:sym typeface="Teko Bold"/>
              </a:defRPr>
            </a:lvl1pPr>
            <a:lvl2pPr marL="228600" marR="0" indent="0" algn="l" defTabSz="914377" rtl="0" latinLnBrk="0">
              <a:lnSpc>
                <a:spcPct val="100000"/>
              </a:lnSpc>
              <a:spcBef>
                <a:spcPts val="1313"/>
              </a:spcBef>
              <a:spcAft>
                <a:spcPts val="0"/>
              </a:spcAft>
              <a:buClrTx/>
              <a:buSzTx/>
              <a:buFont typeface="Arial" panose="020B0604020202020204" pitchFamily="34" charset="0"/>
              <a:buNone/>
              <a:tabLst/>
              <a:defRPr sz="1750" b="0" i="0" u="none" strike="noStrike" cap="none" spc="0" baseline="0">
                <a:solidFill>
                  <a:schemeClr val="tx1"/>
                </a:solidFill>
                <a:uFillTx/>
                <a:latin typeface="Source Sans 3" panose="020B0303030403020204" pitchFamily="34" charset="0"/>
                <a:ea typeface="+mn-ea"/>
                <a:cs typeface="+mn-cs"/>
                <a:sym typeface="Teko Bold"/>
              </a:defRPr>
            </a:lvl2pPr>
            <a:lvl3pPr marL="457200" marR="0" indent="0" algn="l" defTabSz="914377" rtl="0" latinLnBrk="0">
              <a:lnSpc>
                <a:spcPct val="100000"/>
              </a:lnSpc>
              <a:spcBef>
                <a:spcPts val="1313"/>
              </a:spcBef>
              <a:spcAft>
                <a:spcPts val="0"/>
              </a:spcAft>
              <a:buClrTx/>
              <a:buSzTx/>
              <a:buFont typeface="Arial" panose="020B0604020202020204" pitchFamily="34" charset="0"/>
              <a:buNone/>
              <a:tabLst/>
              <a:defRPr sz="1750" b="0" i="0" u="none" strike="noStrike" cap="none" spc="0" baseline="0">
                <a:solidFill>
                  <a:schemeClr val="tx1"/>
                </a:solidFill>
                <a:uFillTx/>
                <a:latin typeface="Source Sans 3" panose="020B0303030403020204" pitchFamily="34" charset="0"/>
                <a:ea typeface="+mn-ea"/>
                <a:cs typeface="+mn-cs"/>
                <a:sym typeface="Teko Bold"/>
              </a:defRPr>
            </a:lvl3pPr>
            <a:lvl4pPr marL="685800" marR="0" indent="0" algn="l" defTabSz="914377" rtl="0" latinLnBrk="0">
              <a:lnSpc>
                <a:spcPct val="100000"/>
              </a:lnSpc>
              <a:spcBef>
                <a:spcPts val="1313"/>
              </a:spcBef>
              <a:spcAft>
                <a:spcPts val="0"/>
              </a:spcAft>
              <a:buClrTx/>
              <a:buSzTx/>
              <a:buFont typeface="Arial" panose="020B0604020202020204" pitchFamily="34" charset="0"/>
              <a:buNone/>
              <a:tabLst/>
              <a:defRPr sz="1750" b="0" i="0" u="none" strike="noStrike" cap="none" spc="0" baseline="0">
                <a:solidFill>
                  <a:schemeClr val="tx1"/>
                </a:solidFill>
                <a:uFillTx/>
                <a:latin typeface="Source Sans 3" panose="020B0303030403020204" pitchFamily="34" charset="0"/>
                <a:ea typeface="+mn-ea"/>
                <a:cs typeface="+mn-cs"/>
                <a:sym typeface="Teko Bold"/>
              </a:defRPr>
            </a:lvl4pPr>
            <a:lvl5pPr marL="914400" marR="0" indent="0" algn="l" defTabSz="914377" rtl="0" latinLnBrk="0">
              <a:lnSpc>
                <a:spcPct val="100000"/>
              </a:lnSpc>
              <a:spcBef>
                <a:spcPts val="1313"/>
              </a:spcBef>
              <a:spcAft>
                <a:spcPts val="0"/>
              </a:spcAft>
              <a:buClrTx/>
              <a:buSzTx/>
              <a:buFont typeface="Arial" panose="020B0604020202020204" pitchFamily="34" charset="0"/>
              <a:buNone/>
              <a:tabLst/>
              <a:defRPr sz="1750" b="0" i="0" u="none" strike="noStrike" cap="none" spc="0" baseline="0">
                <a:solidFill>
                  <a:schemeClr val="tx1"/>
                </a:solidFill>
                <a:uFillTx/>
                <a:latin typeface="Source Sans 3" panose="020B0303030403020204" pitchFamily="34" charset="0"/>
                <a:ea typeface="+mn-ea"/>
                <a:cs typeface="+mn-cs"/>
                <a:sym typeface="Teko Bold"/>
              </a:defRPr>
            </a:lvl5pPr>
            <a:lvl6pPr marL="9144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6pPr>
            <a:lvl7pPr marL="4572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7pPr>
            <a:lvl8pPr marL="6858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8pPr>
            <a:lvl9pPr marL="9144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9pPr>
          </a:lstStyle>
          <a:p>
            <a:pPr hangingPunct="1"/>
            <a:r>
              <a:rPr lang="en-US" dirty="0"/>
              <a:t>NIC: NVIDIA BlueField-3 DPU</a:t>
            </a:r>
          </a:p>
          <a:p>
            <a:pPr hangingPunct="1"/>
            <a:r>
              <a:rPr lang="en-US" dirty="0"/>
              <a:t>Decode: </a:t>
            </a:r>
            <a:r>
              <a:rPr lang="en-CA" dirty="0"/>
              <a:t>NVIDIA L40S GPU</a:t>
            </a:r>
            <a:endParaRPr lang="en-US" dirty="0"/>
          </a:p>
        </p:txBody>
      </p:sp>
      <p:pic>
        <p:nvPicPr>
          <p:cNvPr id="8" name="Picture 7">
            <a:extLst>
              <a:ext uri="{FF2B5EF4-FFF2-40B4-BE49-F238E27FC236}">
                <a16:creationId xmlns:a16="http://schemas.microsoft.com/office/drawing/2014/main" id="{4CC1CD28-F102-BA0E-6BB4-D7FA2428B27A}"/>
              </a:ext>
            </a:extLst>
          </p:cNvPr>
          <p:cNvPicPr>
            <a:picLocks noChangeAspect="1"/>
          </p:cNvPicPr>
          <p:nvPr/>
        </p:nvPicPr>
        <p:blipFill>
          <a:blip r:embed="rId3"/>
          <a:stretch>
            <a:fillRect/>
          </a:stretch>
        </p:blipFill>
        <p:spPr>
          <a:xfrm>
            <a:off x="4672487" y="2100106"/>
            <a:ext cx="4014313" cy="2266145"/>
          </a:xfrm>
          <a:prstGeom prst="rect">
            <a:avLst/>
          </a:prstGeom>
        </p:spPr>
      </p:pic>
    </p:spTree>
    <p:extLst>
      <p:ext uri="{BB962C8B-B14F-4D97-AF65-F5344CB8AC3E}">
        <p14:creationId xmlns:p14="http://schemas.microsoft.com/office/powerpoint/2010/main" val="317359315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A62D7F-F3D0-864A-75F0-F9234DF69EAF}"/>
              </a:ext>
            </a:extLst>
          </p:cNvPr>
          <p:cNvPicPr>
            <a:picLocks noChangeAspect="1"/>
          </p:cNvPicPr>
          <p:nvPr/>
        </p:nvPicPr>
        <p:blipFill>
          <a:blip r:embed="rId3"/>
          <a:stretch>
            <a:fillRect/>
          </a:stretch>
        </p:blipFill>
        <p:spPr>
          <a:xfrm>
            <a:off x="4572000" y="1097280"/>
            <a:ext cx="4572000" cy="2948939"/>
          </a:xfrm>
          <a:prstGeom prst="rect">
            <a:avLst/>
          </a:prstGeom>
          <a:noFill/>
        </p:spPr>
      </p:pic>
      <p:sp>
        <p:nvSpPr>
          <p:cNvPr id="3" name="Text Placeholder 2">
            <a:extLst>
              <a:ext uri="{FF2B5EF4-FFF2-40B4-BE49-F238E27FC236}">
                <a16:creationId xmlns:a16="http://schemas.microsoft.com/office/drawing/2014/main" id="{8D53271F-082A-3BD3-EC9E-70526EB0ABDE}"/>
              </a:ext>
            </a:extLst>
          </p:cNvPr>
          <p:cNvSpPr>
            <a:spLocks noGrp="1"/>
          </p:cNvSpPr>
          <p:nvPr>
            <p:ph type="body" sz="quarter" idx="11"/>
          </p:nvPr>
        </p:nvSpPr>
        <p:spPr>
          <a:xfrm>
            <a:off x="457200" y="1300163"/>
            <a:ext cx="3657599" cy="3128962"/>
          </a:xfrm>
        </p:spPr>
        <p:txBody>
          <a:bodyPr>
            <a:normAutofit/>
          </a:bodyPr>
          <a:lstStyle/>
          <a:p>
            <a:r>
              <a:rPr lang="en-US" dirty="0"/>
              <a:t>20 Gbps, output length = 32</a:t>
            </a:r>
          </a:p>
          <a:p>
            <a:endParaRPr lang="en-US" dirty="0"/>
          </a:p>
          <a:p>
            <a:r>
              <a:rPr lang="en-US" dirty="0"/>
              <a:t>vs. </a:t>
            </a:r>
            <a:r>
              <a:rPr lang="en-US" dirty="0" err="1"/>
              <a:t>CacheGen</a:t>
            </a:r>
            <a:r>
              <a:rPr lang="en-US" dirty="0"/>
              <a:t>-Async:</a:t>
            </a:r>
          </a:p>
          <a:p>
            <a:r>
              <a:rPr lang="en-US" dirty="0"/>
              <a:t>16% lower unloaded TTFT</a:t>
            </a:r>
          </a:p>
          <a:p>
            <a:r>
              <a:rPr lang="en-US" dirty="0"/>
              <a:t>20% lower loaded TPOT</a:t>
            </a:r>
          </a:p>
          <a:p>
            <a:r>
              <a:rPr lang="en-US" dirty="0"/>
              <a:t>18% higher max throughput</a:t>
            </a:r>
          </a:p>
        </p:txBody>
      </p:sp>
      <p:sp>
        <p:nvSpPr>
          <p:cNvPr id="2" name="Title 1">
            <a:extLst>
              <a:ext uri="{FF2B5EF4-FFF2-40B4-BE49-F238E27FC236}">
                <a16:creationId xmlns:a16="http://schemas.microsoft.com/office/drawing/2014/main" id="{39D43382-E090-4336-2BFA-65B084DD0FE7}"/>
              </a:ext>
            </a:extLst>
          </p:cNvPr>
          <p:cNvSpPr>
            <a:spLocks noGrp="1"/>
          </p:cNvSpPr>
          <p:nvPr>
            <p:ph type="title"/>
          </p:nvPr>
        </p:nvSpPr>
        <p:spPr>
          <a:xfrm>
            <a:off x="457200" y="404813"/>
            <a:ext cx="3657599" cy="653653"/>
          </a:xfrm>
        </p:spPr>
        <p:txBody>
          <a:bodyPr anchor="t">
            <a:normAutofit/>
          </a:bodyPr>
          <a:lstStyle/>
          <a:p>
            <a:r>
              <a:rPr lang="en-US" sz="2400"/>
              <a:t>End-to-end: </a:t>
            </a:r>
            <a:r>
              <a:rPr lang="en-US" sz="2400" err="1"/>
              <a:t>ShadowServe</a:t>
            </a:r>
            <a:r>
              <a:rPr lang="en-US" sz="2400"/>
              <a:t> reduces latency under load</a:t>
            </a:r>
          </a:p>
        </p:txBody>
      </p:sp>
      <p:sp>
        <p:nvSpPr>
          <p:cNvPr id="4" name="Footer Placeholder 3">
            <a:extLst>
              <a:ext uri="{FF2B5EF4-FFF2-40B4-BE49-F238E27FC236}">
                <a16:creationId xmlns:a16="http://schemas.microsoft.com/office/drawing/2014/main" id="{73B45069-1AA0-7760-4E63-258451E14B9B}"/>
              </a:ext>
            </a:extLst>
          </p:cNvPr>
          <p:cNvSpPr>
            <a:spLocks noGrp="1"/>
          </p:cNvSpPr>
          <p:nvPr>
            <p:ph type="ftr" sz="quarter" idx="24"/>
          </p:nvPr>
        </p:nvSpPr>
        <p:spPr>
          <a:xfrm>
            <a:off x="457199" y="4854549"/>
            <a:ext cx="1561625" cy="219102"/>
          </a:xfrm>
        </p:spPr>
        <p:txBody>
          <a:bodyPr anchor="ctr">
            <a:normAutofit/>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04A55DD9-5DC8-D504-B8F1-8785461B109F}"/>
              </a:ext>
            </a:extLst>
          </p:cNvPr>
          <p:cNvSpPr>
            <a:spLocks noGrp="1"/>
          </p:cNvSpPr>
          <p:nvPr>
            <p:ph type="sldNum" sz="quarter" idx="25"/>
          </p:nvPr>
        </p:nvSpPr>
        <p:spPr>
          <a:xfrm>
            <a:off x="182880" y="4854549"/>
            <a:ext cx="274319" cy="219101"/>
          </a:xfrm>
        </p:spPr>
        <p:txBody>
          <a:bodyPr anchor="ctr">
            <a:normAutofit/>
          </a:bodyPr>
          <a:lstStyle/>
          <a:p>
            <a:pPr>
              <a:spcAft>
                <a:spcPts val="600"/>
              </a:spcAft>
            </a:pPr>
            <a:fld id="{10182D5C-5622-0748-8D9A-CE71C49FA208}" type="slidenum">
              <a:rPr lang="en-US" smtClean="0"/>
              <a:pPr>
                <a:spcAft>
                  <a:spcPts val="600"/>
                </a:spcAft>
              </a:pPr>
              <a:t>31</a:t>
            </a:fld>
            <a:endParaRPr lang="en-US"/>
          </a:p>
        </p:txBody>
      </p:sp>
    </p:spTree>
    <p:extLst>
      <p:ext uri="{BB962C8B-B14F-4D97-AF65-F5344CB8AC3E}">
        <p14:creationId xmlns:p14="http://schemas.microsoft.com/office/powerpoint/2010/main" val="144517900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722DA7-C2EC-7E70-A510-4630D682AE4A}"/>
              </a:ext>
            </a:extLst>
          </p:cNvPr>
          <p:cNvSpPr>
            <a:spLocks noGrp="1"/>
          </p:cNvSpPr>
          <p:nvPr>
            <p:ph type="title"/>
          </p:nvPr>
        </p:nvSpPr>
        <p:spPr>
          <a:xfrm>
            <a:off x="457200" y="404813"/>
            <a:ext cx="6375400" cy="653653"/>
          </a:xfrm>
        </p:spPr>
        <p:txBody>
          <a:bodyPr/>
          <a:lstStyle/>
          <a:p>
            <a:r>
              <a:rPr lang="en-US" dirty="0"/>
              <a:t>Discussion Question</a:t>
            </a:r>
          </a:p>
        </p:txBody>
      </p:sp>
      <p:sp>
        <p:nvSpPr>
          <p:cNvPr id="13" name="Text Placeholder 2">
            <a:extLst>
              <a:ext uri="{FF2B5EF4-FFF2-40B4-BE49-F238E27FC236}">
                <a16:creationId xmlns:a16="http://schemas.microsoft.com/office/drawing/2014/main" id="{63B72C8E-0CB7-51ED-532D-28BE1A6940E0}"/>
              </a:ext>
            </a:extLst>
          </p:cNvPr>
          <p:cNvSpPr>
            <a:spLocks noGrp="1"/>
          </p:cNvSpPr>
          <p:nvPr>
            <p:ph type="body" sz="quarter" idx="11"/>
          </p:nvPr>
        </p:nvSpPr>
        <p:spPr>
          <a:xfrm>
            <a:off x="457200" y="1300163"/>
            <a:ext cx="4017034" cy="3128962"/>
          </a:xfrm>
        </p:spPr>
        <p:txBody>
          <a:bodyPr/>
          <a:lstStyle/>
          <a:p>
            <a:pPr marL="0" indent="0">
              <a:buNone/>
            </a:pPr>
            <a:r>
              <a:rPr lang="en-US" dirty="0"/>
              <a:t>In a real product, would you care more about TTFT or TPOT, and would that change your decision to deploy </a:t>
            </a:r>
            <a:r>
              <a:rPr lang="en-US" dirty="0" err="1"/>
              <a:t>ShadowServe</a:t>
            </a:r>
            <a:r>
              <a:rPr lang="en-US" dirty="0"/>
              <a:t>?</a:t>
            </a:r>
          </a:p>
        </p:txBody>
      </p:sp>
      <p:sp>
        <p:nvSpPr>
          <p:cNvPr id="5" name="Footer Placeholder 4">
            <a:extLst>
              <a:ext uri="{FF2B5EF4-FFF2-40B4-BE49-F238E27FC236}">
                <a16:creationId xmlns:a16="http://schemas.microsoft.com/office/drawing/2014/main" id="{3914AD89-3680-0973-C1E7-537AB9CA8D33}"/>
              </a:ext>
            </a:extLst>
          </p:cNvPr>
          <p:cNvSpPr>
            <a:spLocks noGrp="1"/>
          </p:cNvSpPr>
          <p:nvPr>
            <p:ph type="ftr" sz="quarter" idx="12"/>
          </p:nvPr>
        </p:nvSpPr>
        <p:spPr>
          <a:xfrm>
            <a:off x="457199" y="4854549"/>
            <a:ext cx="1561625" cy="219102"/>
          </a:xfrm>
        </p:spPr>
        <p:txBody>
          <a:bodyPr anchor="ctr">
            <a:normAutofit/>
          </a:bodyPr>
          <a:lstStyle/>
          <a:p>
            <a:r>
              <a:rPr lang="en-US" dirty="0" err="1"/>
              <a:t>ShadowServe</a:t>
            </a:r>
            <a:endParaRPr lang="en-US" dirty="0"/>
          </a:p>
        </p:txBody>
      </p:sp>
      <p:sp>
        <p:nvSpPr>
          <p:cNvPr id="6" name="Slide Number Placeholder 5">
            <a:extLst>
              <a:ext uri="{FF2B5EF4-FFF2-40B4-BE49-F238E27FC236}">
                <a16:creationId xmlns:a16="http://schemas.microsoft.com/office/drawing/2014/main" id="{2DFE8324-B149-E48C-982F-3F2CF5002553}"/>
              </a:ext>
            </a:extLst>
          </p:cNvPr>
          <p:cNvSpPr>
            <a:spLocks noGrp="1"/>
          </p:cNvSpPr>
          <p:nvPr>
            <p:ph type="sldNum" sz="quarter" idx="13"/>
          </p:nvPr>
        </p:nvSpPr>
        <p:spPr>
          <a:xfrm>
            <a:off x="182880" y="4854549"/>
            <a:ext cx="274319" cy="219101"/>
          </a:xfrm>
        </p:spPr>
        <p:txBody>
          <a:bodyPr anchor="ctr">
            <a:normAutofit/>
          </a:bodyPr>
          <a:lstStyle/>
          <a:p>
            <a:pPr>
              <a:spcAft>
                <a:spcPts val="600"/>
              </a:spcAft>
            </a:pPr>
            <a:fld id="{10182D5C-5622-0748-8D9A-CE71C49FA208}" type="slidenum">
              <a:rPr lang="en-US" smtClean="0"/>
              <a:pPr>
                <a:spcAft>
                  <a:spcPts val="600"/>
                </a:spcAft>
              </a:pPr>
              <a:t>32</a:t>
            </a:fld>
            <a:endParaRPr lang="en-US"/>
          </a:p>
        </p:txBody>
      </p:sp>
      <p:pic>
        <p:nvPicPr>
          <p:cNvPr id="7" name="Picture 6">
            <a:extLst>
              <a:ext uri="{FF2B5EF4-FFF2-40B4-BE49-F238E27FC236}">
                <a16:creationId xmlns:a16="http://schemas.microsoft.com/office/drawing/2014/main" id="{8DA00CAD-33C4-DA24-607B-547BDEB31253}"/>
              </a:ext>
            </a:extLst>
          </p:cNvPr>
          <p:cNvPicPr>
            <a:picLocks noChangeAspect="1"/>
          </p:cNvPicPr>
          <p:nvPr/>
        </p:nvPicPr>
        <p:blipFill>
          <a:blip r:embed="rId2"/>
          <a:stretch>
            <a:fillRect/>
          </a:stretch>
        </p:blipFill>
        <p:spPr>
          <a:xfrm>
            <a:off x="4572000" y="1390174"/>
            <a:ext cx="4572000" cy="2948939"/>
          </a:xfrm>
          <a:prstGeom prst="rect">
            <a:avLst/>
          </a:prstGeom>
          <a:noFill/>
        </p:spPr>
      </p:pic>
    </p:spTree>
    <p:extLst>
      <p:ext uri="{BB962C8B-B14F-4D97-AF65-F5344CB8AC3E}">
        <p14:creationId xmlns:p14="http://schemas.microsoft.com/office/powerpoint/2010/main" val="378625208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CFC148-3305-84D2-3EB3-74A3BAE4C742}"/>
              </a:ext>
            </a:extLst>
          </p:cNvPr>
          <p:cNvPicPr>
            <a:picLocks noChangeAspect="1"/>
          </p:cNvPicPr>
          <p:nvPr/>
        </p:nvPicPr>
        <p:blipFill>
          <a:blip r:embed="rId3"/>
          <a:srcRect t="5153"/>
          <a:stretch>
            <a:fillRect/>
          </a:stretch>
        </p:blipFill>
        <p:spPr>
          <a:xfrm>
            <a:off x="4572000" y="820396"/>
            <a:ext cx="4443638" cy="3845874"/>
          </a:xfrm>
          <a:prstGeom prst="rect">
            <a:avLst/>
          </a:prstGeom>
          <a:noFill/>
        </p:spPr>
      </p:pic>
      <p:sp>
        <p:nvSpPr>
          <p:cNvPr id="3" name="Text Placeholder 2">
            <a:extLst>
              <a:ext uri="{FF2B5EF4-FFF2-40B4-BE49-F238E27FC236}">
                <a16:creationId xmlns:a16="http://schemas.microsoft.com/office/drawing/2014/main" id="{014F66AD-781B-BFC6-6017-F941B2ECA87B}"/>
              </a:ext>
            </a:extLst>
          </p:cNvPr>
          <p:cNvSpPr>
            <a:spLocks noGrp="1"/>
          </p:cNvSpPr>
          <p:nvPr>
            <p:ph type="body" sz="quarter" idx="11"/>
          </p:nvPr>
        </p:nvSpPr>
        <p:spPr>
          <a:xfrm>
            <a:off x="457200" y="1300163"/>
            <a:ext cx="3657599" cy="3128962"/>
          </a:xfrm>
        </p:spPr>
        <p:txBody>
          <a:bodyPr>
            <a:normAutofit/>
          </a:bodyPr>
          <a:lstStyle/>
          <a:p>
            <a:r>
              <a:rPr lang="en-US" dirty="0"/>
              <a:t>TPOT: better across all settings</a:t>
            </a:r>
          </a:p>
          <a:p>
            <a:endParaRPr lang="en-US" dirty="0"/>
          </a:p>
          <a:p>
            <a:r>
              <a:rPr lang="en-US" dirty="0"/>
              <a:t>TTFT: better at ≤ 20 Gbps,</a:t>
            </a:r>
          </a:p>
          <a:p>
            <a:r>
              <a:rPr lang="en-US" dirty="0"/>
              <a:t>Worse above 20 Gbps</a:t>
            </a:r>
          </a:p>
          <a:p>
            <a:endParaRPr lang="en-US" dirty="0"/>
          </a:p>
          <a:p>
            <a:r>
              <a:rPr lang="en-US" dirty="0"/>
              <a:t>Throughput:</a:t>
            </a:r>
          </a:p>
          <a:p>
            <a:r>
              <a:rPr lang="en-US" dirty="0"/>
              <a:t>Best for low bandwidth or longer outputs</a:t>
            </a:r>
          </a:p>
        </p:txBody>
      </p:sp>
      <p:sp>
        <p:nvSpPr>
          <p:cNvPr id="2" name="Title 1">
            <a:extLst>
              <a:ext uri="{FF2B5EF4-FFF2-40B4-BE49-F238E27FC236}">
                <a16:creationId xmlns:a16="http://schemas.microsoft.com/office/drawing/2014/main" id="{5AEDF12C-F9E2-8B65-BEFA-3BA946E905CD}"/>
              </a:ext>
            </a:extLst>
          </p:cNvPr>
          <p:cNvSpPr>
            <a:spLocks noGrp="1"/>
          </p:cNvSpPr>
          <p:nvPr>
            <p:ph type="title"/>
          </p:nvPr>
        </p:nvSpPr>
        <p:spPr>
          <a:xfrm>
            <a:off x="457200" y="404813"/>
            <a:ext cx="3657599" cy="653653"/>
          </a:xfrm>
        </p:spPr>
        <p:txBody>
          <a:bodyPr anchor="t">
            <a:normAutofit/>
          </a:bodyPr>
          <a:lstStyle/>
          <a:p>
            <a:r>
              <a:rPr lang="en-US" sz="2600"/>
              <a:t>Where does </a:t>
            </a:r>
            <a:r>
              <a:rPr lang="en-US" sz="2600" err="1"/>
              <a:t>ShadowServe</a:t>
            </a:r>
            <a:r>
              <a:rPr lang="en-US" sz="2600"/>
              <a:t> win?</a:t>
            </a:r>
          </a:p>
        </p:txBody>
      </p:sp>
      <p:sp>
        <p:nvSpPr>
          <p:cNvPr id="4" name="Footer Placeholder 3">
            <a:extLst>
              <a:ext uri="{FF2B5EF4-FFF2-40B4-BE49-F238E27FC236}">
                <a16:creationId xmlns:a16="http://schemas.microsoft.com/office/drawing/2014/main" id="{D05C8172-C725-B460-0435-4DB7061C0502}"/>
              </a:ext>
            </a:extLst>
          </p:cNvPr>
          <p:cNvSpPr>
            <a:spLocks noGrp="1"/>
          </p:cNvSpPr>
          <p:nvPr>
            <p:ph type="ftr" sz="quarter" idx="24"/>
          </p:nvPr>
        </p:nvSpPr>
        <p:spPr>
          <a:xfrm>
            <a:off x="457199" y="4854549"/>
            <a:ext cx="1561625" cy="219102"/>
          </a:xfrm>
        </p:spPr>
        <p:txBody>
          <a:bodyPr anchor="ctr">
            <a:normAutofit/>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02358EE9-8267-8CD5-B080-52459540EFE8}"/>
              </a:ext>
            </a:extLst>
          </p:cNvPr>
          <p:cNvSpPr>
            <a:spLocks noGrp="1"/>
          </p:cNvSpPr>
          <p:nvPr>
            <p:ph type="sldNum" sz="quarter" idx="25"/>
          </p:nvPr>
        </p:nvSpPr>
        <p:spPr>
          <a:xfrm>
            <a:off x="182880" y="4854549"/>
            <a:ext cx="274319" cy="219101"/>
          </a:xfrm>
        </p:spPr>
        <p:txBody>
          <a:bodyPr anchor="ctr">
            <a:normAutofit/>
          </a:bodyPr>
          <a:lstStyle/>
          <a:p>
            <a:pPr>
              <a:spcAft>
                <a:spcPts val="600"/>
              </a:spcAft>
            </a:pPr>
            <a:fld id="{10182D5C-5622-0748-8D9A-CE71C49FA208}" type="slidenum">
              <a:rPr lang="en-US" smtClean="0"/>
              <a:pPr>
                <a:spcAft>
                  <a:spcPts val="600"/>
                </a:spcAft>
              </a:pPr>
              <a:t>33</a:t>
            </a:fld>
            <a:endParaRPr lang="en-US"/>
          </a:p>
        </p:txBody>
      </p:sp>
    </p:spTree>
    <p:extLst>
      <p:ext uri="{BB962C8B-B14F-4D97-AF65-F5344CB8AC3E}">
        <p14:creationId xmlns:p14="http://schemas.microsoft.com/office/powerpoint/2010/main" val="382653707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974A9-2D3C-D562-3897-3CD5EB51E343}"/>
              </a:ext>
            </a:extLst>
          </p:cNvPr>
          <p:cNvSpPr>
            <a:spLocks noGrp="1"/>
          </p:cNvSpPr>
          <p:nvPr>
            <p:ph type="title"/>
          </p:nvPr>
        </p:nvSpPr>
        <p:spPr/>
        <p:txBody>
          <a:bodyPr>
            <a:normAutofit fontScale="90000"/>
          </a:bodyPr>
          <a:lstStyle/>
          <a:p>
            <a:r>
              <a:rPr lang="en-US" dirty="0"/>
              <a:t>Why the results change by workload</a:t>
            </a:r>
          </a:p>
        </p:txBody>
      </p:sp>
      <p:sp>
        <p:nvSpPr>
          <p:cNvPr id="3" name="Text Placeholder 2">
            <a:extLst>
              <a:ext uri="{FF2B5EF4-FFF2-40B4-BE49-F238E27FC236}">
                <a16:creationId xmlns:a16="http://schemas.microsoft.com/office/drawing/2014/main" id="{753F3F68-F53A-F020-4F95-A87F2DF8A854}"/>
              </a:ext>
            </a:extLst>
          </p:cNvPr>
          <p:cNvSpPr>
            <a:spLocks noGrp="1"/>
          </p:cNvSpPr>
          <p:nvPr>
            <p:ph type="body" sz="quarter" idx="11"/>
          </p:nvPr>
        </p:nvSpPr>
        <p:spPr>
          <a:xfrm>
            <a:off x="457200" y="1300163"/>
            <a:ext cx="4114800" cy="3128962"/>
          </a:xfrm>
        </p:spPr>
        <p:txBody>
          <a:bodyPr>
            <a:normAutofit lnSpcReduction="10000"/>
          </a:bodyPr>
          <a:lstStyle/>
          <a:p>
            <a:r>
              <a:rPr lang="en-US" dirty="0"/>
              <a:t>Short output:</a:t>
            </a:r>
          </a:p>
          <a:p>
            <a:r>
              <a:rPr lang="en-US" dirty="0"/>
              <a:t>TTFT dominates</a:t>
            </a:r>
          </a:p>
          <a:p>
            <a:r>
              <a:rPr lang="en-US" dirty="0"/>
              <a:t>Longer output:</a:t>
            </a:r>
          </a:p>
          <a:p>
            <a:r>
              <a:rPr lang="en-US" dirty="0"/>
              <a:t>TPOT dominates</a:t>
            </a:r>
          </a:p>
          <a:p>
            <a:r>
              <a:rPr lang="en-US" dirty="0"/>
              <a:t>Low bandwidth:</a:t>
            </a:r>
          </a:p>
          <a:p>
            <a:r>
              <a:rPr lang="en-US" dirty="0"/>
              <a:t>Compression/offload helps</a:t>
            </a:r>
          </a:p>
          <a:p>
            <a:r>
              <a:rPr lang="en-US" dirty="0"/>
              <a:t>High bandwidth:</a:t>
            </a:r>
          </a:p>
          <a:p>
            <a:r>
              <a:rPr lang="en-US" dirty="0" err="1"/>
              <a:t>SmartNIC</a:t>
            </a:r>
            <a:r>
              <a:rPr lang="en-US" dirty="0"/>
              <a:t> fetching becomes bottleneck</a:t>
            </a:r>
          </a:p>
        </p:txBody>
      </p:sp>
      <p:sp>
        <p:nvSpPr>
          <p:cNvPr id="4" name="Footer Placeholder 3">
            <a:extLst>
              <a:ext uri="{FF2B5EF4-FFF2-40B4-BE49-F238E27FC236}">
                <a16:creationId xmlns:a16="http://schemas.microsoft.com/office/drawing/2014/main" id="{15C39BB9-E7A7-6DD4-6A71-CD5896EFEA18}"/>
              </a:ext>
            </a:extLst>
          </p:cNvPr>
          <p:cNvSpPr>
            <a:spLocks noGrp="1"/>
          </p:cNvSpPr>
          <p:nvPr>
            <p:ph type="ftr" sz="quarter" idx="12"/>
          </p:nvPr>
        </p:nvSpPr>
        <p:spPr/>
        <p:txBody>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5106A917-697F-4AFE-7899-E095CC6C5700}"/>
              </a:ext>
            </a:extLst>
          </p:cNvPr>
          <p:cNvSpPr>
            <a:spLocks noGrp="1"/>
          </p:cNvSpPr>
          <p:nvPr>
            <p:ph type="sldNum" sz="quarter" idx="13"/>
          </p:nvPr>
        </p:nvSpPr>
        <p:spPr/>
        <p:txBody>
          <a:bodyPr/>
          <a:lstStyle/>
          <a:p>
            <a:fld id="{10182D5C-5622-0748-8D9A-CE71C49FA208}" type="slidenum">
              <a:rPr lang="en-US" smtClean="0"/>
              <a:pPr/>
              <a:t>34</a:t>
            </a:fld>
            <a:endParaRPr lang="en-US" dirty="0"/>
          </a:p>
        </p:txBody>
      </p:sp>
      <p:graphicFrame>
        <p:nvGraphicFramePr>
          <p:cNvPr id="6" name="Table 5">
            <a:extLst>
              <a:ext uri="{FF2B5EF4-FFF2-40B4-BE49-F238E27FC236}">
                <a16:creationId xmlns:a16="http://schemas.microsoft.com/office/drawing/2014/main" id="{E69FAE23-5234-3820-BB82-1EA218335A88}"/>
              </a:ext>
            </a:extLst>
          </p:cNvPr>
          <p:cNvGraphicFramePr>
            <a:graphicFrameLocks noGrp="1"/>
          </p:cNvGraphicFramePr>
          <p:nvPr>
            <p:extLst>
              <p:ext uri="{D42A27DB-BD31-4B8C-83A1-F6EECF244321}">
                <p14:modId xmlns:p14="http://schemas.microsoft.com/office/powerpoint/2010/main" val="3455686695"/>
              </p:ext>
            </p:extLst>
          </p:nvPr>
        </p:nvGraphicFramePr>
        <p:xfrm>
          <a:off x="4775200" y="2089280"/>
          <a:ext cx="4114800" cy="1550727"/>
        </p:xfrm>
        <a:graphic>
          <a:graphicData uri="http://schemas.openxmlformats.org/drawingml/2006/table">
            <a:tbl>
              <a:tblPr>
                <a:tableStyleId>{BC89EF96-8CEA-46FF-86C4-4CE0E7609802}</a:tableStyleId>
              </a:tblPr>
              <a:tblGrid>
                <a:gridCol w="1371600">
                  <a:extLst>
                    <a:ext uri="{9D8B030D-6E8A-4147-A177-3AD203B41FA5}">
                      <a16:colId xmlns:a16="http://schemas.microsoft.com/office/drawing/2014/main" val="3757872914"/>
                    </a:ext>
                  </a:extLst>
                </a:gridCol>
                <a:gridCol w="1371600">
                  <a:extLst>
                    <a:ext uri="{9D8B030D-6E8A-4147-A177-3AD203B41FA5}">
                      <a16:colId xmlns:a16="http://schemas.microsoft.com/office/drawing/2014/main" val="2745396698"/>
                    </a:ext>
                  </a:extLst>
                </a:gridCol>
                <a:gridCol w="1371600">
                  <a:extLst>
                    <a:ext uri="{9D8B030D-6E8A-4147-A177-3AD203B41FA5}">
                      <a16:colId xmlns:a16="http://schemas.microsoft.com/office/drawing/2014/main" val="618322815"/>
                    </a:ext>
                  </a:extLst>
                </a:gridCol>
              </a:tblGrid>
              <a:tr h="516909">
                <a:tc>
                  <a:txBody>
                    <a:bodyPr/>
                    <a:lstStyle/>
                    <a:p>
                      <a:pPr>
                        <a:buNone/>
                      </a:pPr>
                      <a:endParaRPr lang="en-US" sz="900" dirty="0"/>
                    </a:p>
                  </a:txBody>
                  <a:tcPr anchor="ctr"/>
                </a:tc>
                <a:tc>
                  <a:txBody>
                    <a:bodyPr/>
                    <a:lstStyle/>
                    <a:p>
                      <a:pPr>
                        <a:buNone/>
                      </a:pPr>
                      <a:r>
                        <a:rPr lang="en-US" sz="900" dirty="0"/>
                        <a:t>Short output</a:t>
                      </a:r>
                    </a:p>
                  </a:txBody>
                  <a:tcPr anchor="ctr"/>
                </a:tc>
                <a:tc>
                  <a:txBody>
                    <a:bodyPr/>
                    <a:lstStyle/>
                    <a:p>
                      <a:pPr>
                        <a:buNone/>
                      </a:pPr>
                      <a:r>
                        <a:rPr lang="en-US" sz="900" dirty="0"/>
                        <a:t>Longer output</a:t>
                      </a:r>
                    </a:p>
                  </a:txBody>
                  <a:tcPr anchor="ctr"/>
                </a:tc>
                <a:extLst>
                  <a:ext uri="{0D108BD9-81ED-4DB2-BD59-A6C34878D82A}">
                    <a16:rowId xmlns:a16="http://schemas.microsoft.com/office/drawing/2014/main" val="2149548303"/>
                  </a:ext>
                </a:extLst>
              </a:tr>
              <a:tr h="516909">
                <a:tc>
                  <a:txBody>
                    <a:bodyPr/>
                    <a:lstStyle/>
                    <a:p>
                      <a:pPr>
                        <a:buNone/>
                      </a:pPr>
                      <a:r>
                        <a:rPr lang="en-US" sz="900" b="1"/>
                        <a:t>Low bandwidth</a:t>
                      </a:r>
                      <a:endParaRPr lang="en-US" sz="900"/>
                    </a:p>
                  </a:txBody>
                  <a:tcPr anchor="ctr"/>
                </a:tc>
                <a:tc>
                  <a:txBody>
                    <a:bodyPr/>
                    <a:lstStyle/>
                    <a:p>
                      <a:pPr>
                        <a:buNone/>
                      </a:pPr>
                      <a:r>
                        <a:rPr lang="en-US" sz="900" dirty="0" err="1"/>
                        <a:t>ShadowServe</a:t>
                      </a:r>
                      <a:r>
                        <a:rPr lang="en-US" sz="900" dirty="0"/>
                        <a:t> often wins</a:t>
                      </a:r>
                    </a:p>
                  </a:txBody>
                  <a:tcPr anchor="ctr"/>
                </a:tc>
                <a:tc>
                  <a:txBody>
                    <a:bodyPr/>
                    <a:lstStyle/>
                    <a:p>
                      <a:pPr>
                        <a:buNone/>
                      </a:pPr>
                      <a:r>
                        <a:rPr lang="en-US" sz="900" dirty="0" err="1"/>
                        <a:t>ShadowServe</a:t>
                      </a:r>
                      <a:r>
                        <a:rPr lang="en-US" sz="900" dirty="0"/>
                        <a:t> wins</a:t>
                      </a:r>
                    </a:p>
                  </a:txBody>
                  <a:tcPr anchor="ctr"/>
                </a:tc>
                <a:extLst>
                  <a:ext uri="{0D108BD9-81ED-4DB2-BD59-A6C34878D82A}">
                    <a16:rowId xmlns:a16="http://schemas.microsoft.com/office/drawing/2014/main" val="281193615"/>
                  </a:ext>
                </a:extLst>
              </a:tr>
              <a:tr h="516909">
                <a:tc>
                  <a:txBody>
                    <a:bodyPr/>
                    <a:lstStyle/>
                    <a:p>
                      <a:pPr>
                        <a:buNone/>
                      </a:pPr>
                      <a:r>
                        <a:rPr lang="en-US" sz="900" b="1"/>
                        <a:t>High bandwidth</a:t>
                      </a:r>
                      <a:endParaRPr lang="en-US" sz="900"/>
                    </a:p>
                  </a:txBody>
                  <a:tcPr anchor="ctr"/>
                </a:tc>
                <a:tc>
                  <a:txBody>
                    <a:bodyPr/>
                    <a:lstStyle/>
                    <a:p>
                      <a:pPr>
                        <a:buNone/>
                      </a:pPr>
                      <a:r>
                        <a:rPr lang="en-US" sz="900"/>
                        <a:t>CacheGen-Async can win</a:t>
                      </a:r>
                    </a:p>
                  </a:txBody>
                  <a:tcPr anchor="ctr"/>
                </a:tc>
                <a:tc>
                  <a:txBody>
                    <a:bodyPr/>
                    <a:lstStyle/>
                    <a:p>
                      <a:pPr>
                        <a:buNone/>
                      </a:pPr>
                      <a:r>
                        <a:rPr lang="en-US" sz="900" dirty="0"/>
                        <a:t>Mixed / </a:t>
                      </a:r>
                      <a:r>
                        <a:rPr lang="en-US" sz="900" dirty="0" err="1"/>
                        <a:t>ShadowServe</a:t>
                      </a:r>
                      <a:r>
                        <a:rPr lang="en-US" sz="900" dirty="0"/>
                        <a:t> often wins</a:t>
                      </a:r>
                    </a:p>
                  </a:txBody>
                  <a:tcPr anchor="ctr"/>
                </a:tc>
                <a:extLst>
                  <a:ext uri="{0D108BD9-81ED-4DB2-BD59-A6C34878D82A}">
                    <a16:rowId xmlns:a16="http://schemas.microsoft.com/office/drawing/2014/main" val="2648119108"/>
                  </a:ext>
                </a:extLst>
              </a:tr>
            </a:tbl>
          </a:graphicData>
        </a:graphic>
      </p:graphicFrame>
    </p:spTree>
    <p:extLst>
      <p:ext uri="{BB962C8B-B14F-4D97-AF65-F5344CB8AC3E}">
        <p14:creationId xmlns:p14="http://schemas.microsoft.com/office/powerpoint/2010/main" val="207815884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F90595-CFCC-FA61-E3B5-295163E44356}"/>
              </a:ext>
            </a:extLst>
          </p:cNvPr>
          <p:cNvPicPr>
            <a:picLocks noChangeAspect="1"/>
          </p:cNvPicPr>
          <p:nvPr/>
        </p:nvPicPr>
        <p:blipFill>
          <a:blip r:embed="rId3"/>
          <a:stretch>
            <a:fillRect/>
          </a:stretch>
        </p:blipFill>
        <p:spPr>
          <a:xfrm>
            <a:off x="4572000" y="811530"/>
            <a:ext cx="4572000" cy="3520439"/>
          </a:xfrm>
          <a:prstGeom prst="rect">
            <a:avLst/>
          </a:prstGeom>
          <a:noFill/>
        </p:spPr>
      </p:pic>
      <p:sp>
        <p:nvSpPr>
          <p:cNvPr id="3" name="Text Placeholder 2">
            <a:extLst>
              <a:ext uri="{FF2B5EF4-FFF2-40B4-BE49-F238E27FC236}">
                <a16:creationId xmlns:a16="http://schemas.microsoft.com/office/drawing/2014/main" id="{5E54661B-7F77-BD16-0062-DBC6FFC38BC8}"/>
              </a:ext>
            </a:extLst>
          </p:cNvPr>
          <p:cNvSpPr>
            <a:spLocks noGrp="1"/>
          </p:cNvSpPr>
          <p:nvPr>
            <p:ph type="body" sz="quarter" idx="11"/>
          </p:nvPr>
        </p:nvSpPr>
        <p:spPr>
          <a:xfrm>
            <a:off x="457200" y="1300163"/>
            <a:ext cx="3657599" cy="3128962"/>
          </a:xfrm>
        </p:spPr>
        <p:txBody>
          <a:bodyPr>
            <a:normAutofit/>
          </a:bodyPr>
          <a:lstStyle/>
          <a:p>
            <a:pPr marL="0" indent="0">
              <a:buNone/>
            </a:pPr>
            <a:r>
              <a:rPr lang="en-US" sz="1600" dirty="0"/>
              <a:t>Network stage becomes the bottleneck</a:t>
            </a:r>
          </a:p>
          <a:p>
            <a:pPr marL="0" indent="0">
              <a:buNone/>
            </a:pPr>
            <a:endParaRPr lang="en-US" sz="1600" dirty="0"/>
          </a:p>
          <a:p>
            <a:pPr marL="0" indent="0">
              <a:buNone/>
            </a:pPr>
            <a:r>
              <a:rPr lang="en-US" sz="1600" dirty="0"/>
              <a:t>Actual network throughput:</a:t>
            </a:r>
          </a:p>
          <a:p>
            <a:pPr marL="0" indent="0">
              <a:buNone/>
            </a:pPr>
            <a:r>
              <a:rPr lang="en-US" sz="1600" dirty="0"/>
              <a:t>37.3 Gbps standalone → 20.6 Gbps in pipeline</a:t>
            </a:r>
          </a:p>
          <a:p>
            <a:pPr marL="0" indent="0">
              <a:buNone/>
            </a:pPr>
            <a:endParaRPr lang="en-US" sz="1600" dirty="0"/>
          </a:p>
          <a:p>
            <a:pPr marL="0" indent="0">
              <a:buNone/>
            </a:pPr>
            <a:r>
              <a:rPr lang="en-US" sz="1600" dirty="0"/>
              <a:t>Likely cause:</a:t>
            </a:r>
          </a:p>
          <a:p>
            <a:pPr marL="0" indent="0">
              <a:buNone/>
            </a:pPr>
            <a:r>
              <a:rPr lang="en-US" sz="1600" dirty="0" err="1"/>
              <a:t>SmartNIC</a:t>
            </a:r>
            <a:r>
              <a:rPr lang="en-US" sz="1600" dirty="0"/>
              <a:t> memory subsystem contention</a:t>
            </a:r>
          </a:p>
        </p:txBody>
      </p:sp>
      <p:sp>
        <p:nvSpPr>
          <p:cNvPr id="2" name="Title 1">
            <a:extLst>
              <a:ext uri="{FF2B5EF4-FFF2-40B4-BE49-F238E27FC236}">
                <a16:creationId xmlns:a16="http://schemas.microsoft.com/office/drawing/2014/main" id="{C467A4D9-9D5A-D9D3-83DF-1B59E1272C58}"/>
              </a:ext>
            </a:extLst>
          </p:cNvPr>
          <p:cNvSpPr>
            <a:spLocks noGrp="1"/>
          </p:cNvSpPr>
          <p:nvPr>
            <p:ph type="title"/>
          </p:nvPr>
        </p:nvSpPr>
        <p:spPr>
          <a:xfrm>
            <a:off x="457200" y="404813"/>
            <a:ext cx="3657599" cy="653653"/>
          </a:xfrm>
        </p:spPr>
        <p:txBody>
          <a:bodyPr anchor="t">
            <a:normAutofit/>
          </a:bodyPr>
          <a:lstStyle/>
          <a:p>
            <a:r>
              <a:rPr lang="en-US" sz="2100"/>
              <a:t>Offloading removes one bottleneck, but exposes another</a:t>
            </a:r>
          </a:p>
        </p:txBody>
      </p:sp>
      <p:sp>
        <p:nvSpPr>
          <p:cNvPr id="4" name="Footer Placeholder 3">
            <a:extLst>
              <a:ext uri="{FF2B5EF4-FFF2-40B4-BE49-F238E27FC236}">
                <a16:creationId xmlns:a16="http://schemas.microsoft.com/office/drawing/2014/main" id="{60D0848F-98E0-3045-E034-62ACA46D7593}"/>
              </a:ext>
            </a:extLst>
          </p:cNvPr>
          <p:cNvSpPr>
            <a:spLocks noGrp="1"/>
          </p:cNvSpPr>
          <p:nvPr>
            <p:ph type="ftr" sz="quarter" idx="24"/>
          </p:nvPr>
        </p:nvSpPr>
        <p:spPr>
          <a:xfrm>
            <a:off x="457199" y="4854549"/>
            <a:ext cx="1561625" cy="219102"/>
          </a:xfrm>
        </p:spPr>
        <p:txBody>
          <a:bodyPr anchor="ctr">
            <a:normAutofit/>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FBB30D18-6025-CA17-E24D-B23DF27B56CA}"/>
              </a:ext>
            </a:extLst>
          </p:cNvPr>
          <p:cNvSpPr>
            <a:spLocks noGrp="1"/>
          </p:cNvSpPr>
          <p:nvPr>
            <p:ph type="sldNum" sz="quarter" idx="25"/>
          </p:nvPr>
        </p:nvSpPr>
        <p:spPr>
          <a:xfrm>
            <a:off x="182880" y="4854549"/>
            <a:ext cx="274319" cy="219101"/>
          </a:xfrm>
        </p:spPr>
        <p:txBody>
          <a:bodyPr anchor="ctr">
            <a:normAutofit/>
          </a:bodyPr>
          <a:lstStyle/>
          <a:p>
            <a:pPr>
              <a:spcAft>
                <a:spcPts val="600"/>
              </a:spcAft>
            </a:pPr>
            <a:fld id="{10182D5C-5622-0748-8D9A-CE71C49FA208}" type="slidenum">
              <a:rPr lang="en-US" smtClean="0"/>
              <a:pPr>
                <a:spcAft>
                  <a:spcPts val="600"/>
                </a:spcAft>
              </a:pPr>
              <a:t>35</a:t>
            </a:fld>
            <a:endParaRPr lang="en-US"/>
          </a:p>
        </p:txBody>
      </p:sp>
    </p:spTree>
    <p:extLst>
      <p:ext uri="{BB962C8B-B14F-4D97-AF65-F5344CB8AC3E}">
        <p14:creationId xmlns:p14="http://schemas.microsoft.com/office/powerpoint/2010/main" val="327014869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D8AE4-A976-A0C2-C596-0218FABF7FE8}"/>
              </a:ext>
            </a:extLst>
          </p:cNvPr>
          <p:cNvSpPr>
            <a:spLocks noGrp="1"/>
          </p:cNvSpPr>
          <p:nvPr>
            <p:ph type="title"/>
          </p:nvPr>
        </p:nvSpPr>
        <p:spPr/>
        <p:txBody>
          <a:bodyPr/>
          <a:lstStyle/>
          <a:p>
            <a:r>
              <a:rPr lang="en-US" dirty="0"/>
              <a:t>Final takeaway</a:t>
            </a:r>
          </a:p>
        </p:txBody>
      </p:sp>
      <p:sp>
        <p:nvSpPr>
          <p:cNvPr id="3" name="Text Placeholder 2">
            <a:extLst>
              <a:ext uri="{FF2B5EF4-FFF2-40B4-BE49-F238E27FC236}">
                <a16:creationId xmlns:a16="http://schemas.microsoft.com/office/drawing/2014/main" id="{0C654416-DA53-BEF6-8953-B7569F0341AE}"/>
              </a:ext>
            </a:extLst>
          </p:cNvPr>
          <p:cNvSpPr>
            <a:spLocks noGrp="1"/>
          </p:cNvSpPr>
          <p:nvPr>
            <p:ph type="body" sz="quarter" idx="11"/>
          </p:nvPr>
        </p:nvSpPr>
        <p:spPr/>
        <p:txBody>
          <a:bodyPr/>
          <a:lstStyle/>
          <a:p>
            <a:r>
              <a:rPr lang="en-US" dirty="0" err="1"/>
              <a:t>ShadowServe</a:t>
            </a:r>
            <a:r>
              <a:rPr lang="en-US" dirty="0"/>
              <a:t> is strongest when:</a:t>
            </a:r>
          </a:p>
          <a:p>
            <a:r>
              <a:rPr lang="en-US" dirty="0"/>
              <a:t>network bandwidth is limited</a:t>
            </a:r>
          </a:p>
          <a:p>
            <a:r>
              <a:rPr lang="en-US" dirty="0"/>
              <a:t>outputs are long enough for TPOT to matter</a:t>
            </a:r>
          </a:p>
          <a:p>
            <a:r>
              <a:rPr lang="en-US" dirty="0"/>
              <a:t>GPU decode interference is expensive</a:t>
            </a:r>
          </a:p>
          <a:p>
            <a:endParaRPr lang="en-US" dirty="0"/>
          </a:p>
          <a:p>
            <a:r>
              <a:rPr lang="en-US" dirty="0"/>
              <a:t>Main limitation:</a:t>
            </a:r>
          </a:p>
          <a:p>
            <a:r>
              <a:rPr lang="en-US" dirty="0" err="1"/>
              <a:t>SmartNIC</a:t>
            </a:r>
            <a:r>
              <a:rPr lang="en-US" dirty="0"/>
              <a:t> memory/network bottleneck</a:t>
            </a:r>
          </a:p>
        </p:txBody>
      </p:sp>
      <p:sp>
        <p:nvSpPr>
          <p:cNvPr id="4" name="Footer Placeholder 3">
            <a:extLst>
              <a:ext uri="{FF2B5EF4-FFF2-40B4-BE49-F238E27FC236}">
                <a16:creationId xmlns:a16="http://schemas.microsoft.com/office/drawing/2014/main" id="{2CC1D198-15F9-F1A2-EFCB-064018DC45E4}"/>
              </a:ext>
            </a:extLst>
          </p:cNvPr>
          <p:cNvSpPr>
            <a:spLocks noGrp="1"/>
          </p:cNvSpPr>
          <p:nvPr>
            <p:ph type="ftr" sz="quarter" idx="12"/>
          </p:nvPr>
        </p:nvSpPr>
        <p:spPr/>
        <p:txBody>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76B9DF51-BCA9-593B-20C6-83D5934A87D4}"/>
              </a:ext>
            </a:extLst>
          </p:cNvPr>
          <p:cNvSpPr>
            <a:spLocks noGrp="1"/>
          </p:cNvSpPr>
          <p:nvPr>
            <p:ph type="sldNum" sz="quarter" idx="13"/>
          </p:nvPr>
        </p:nvSpPr>
        <p:spPr/>
        <p:txBody>
          <a:bodyPr/>
          <a:lstStyle/>
          <a:p>
            <a:fld id="{10182D5C-5622-0748-8D9A-CE71C49FA208}" type="slidenum">
              <a:rPr lang="en-US" smtClean="0"/>
              <a:pPr/>
              <a:t>36</a:t>
            </a:fld>
            <a:endParaRPr lang="en-US" dirty="0"/>
          </a:p>
        </p:txBody>
      </p:sp>
    </p:spTree>
    <p:extLst>
      <p:ext uri="{BB962C8B-B14F-4D97-AF65-F5344CB8AC3E}">
        <p14:creationId xmlns:p14="http://schemas.microsoft.com/office/powerpoint/2010/main" val="197615756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12A33-D98B-0D6A-6F8A-63614353C774}"/>
            </a:ext>
          </a:extLst>
        </p:cNvPr>
        <p:cNvGrpSpPr/>
        <p:nvPr/>
      </p:nvGrpSpPr>
      <p:grpSpPr>
        <a:xfrm>
          <a:off x="0" y="0"/>
          <a:ext cx="0" cy="0"/>
          <a:chOff x="0" y="0"/>
          <a:chExt cx="0" cy="0"/>
        </a:xfrm>
      </p:grpSpPr>
      <p:pic>
        <p:nvPicPr>
          <p:cNvPr id="224" name="Image" descr="UC San Diego Logo">
            <a:extLst>
              <a:ext uri="{FF2B5EF4-FFF2-40B4-BE49-F238E27FC236}">
                <a16:creationId xmlns:a16="http://schemas.microsoft.com/office/drawing/2014/main" id="{88ACB875-40F6-30C8-7069-FE354D7CD204}"/>
              </a:ext>
            </a:extLst>
          </p:cNvPr>
          <p:cNvPicPr>
            <a:picLocks noGrp="1" noChangeAspect="1"/>
          </p:cNvPicPr>
          <p:nvPr>
            <p:ph type="pic" idx="21"/>
          </p:nvPr>
        </p:nvPicPr>
        <p:blipFill>
          <a:blip r:embed="rId3"/>
          <a:srcRect/>
          <a:stretch>
            <a:fillRect/>
          </a:stretch>
        </p:blipFill>
        <p:spPr>
          <a:prstGeom prst="rect">
            <a:avLst/>
          </a:prstGeom>
        </p:spPr>
      </p:pic>
      <p:sp>
        <p:nvSpPr>
          <p:cNvPr id="226" name="Blue Notch Template">
            <a:extLst>
              <a:ext uri="{FF2B5EF4-FFF2-40B4-BE49-F238E27FC236}">
                <a16:creationId xmlns:a16="http://schemas.microsoft.com/office/drawing/2014/main" id="{B70BE433-054F-3E60-C576-EA3D9C6A7F57}"/>
              </a:ext>
            </a:extLst>
          </p:cNvPr>
          <p:cNvSpPr txBox="1">
            <a:spLocks noGrp="1"/>
          </p:cNvSpPr>
          <p:nvPr>
            <p:ph type="ctrTitle"/>
          </p:nvPr>
        </p:nvSpPr>
        <p:spPr>
          <a:xfrm>
            <a:off x="457200" y="1057275"/>
            <a:ext cx="8229600" cy="3371850"/>
          </a:xfrm>
          <a:prstGeom prst="rect">
            <a:avLst/>
          </a:prstGeom>
        </p:spPr>
        <p:txBody>
          <a:bodyPr anchor="ctr" anchorCtr="0">
            <a:normAutofit/>
          </a:bodyPr>
          <a:lstStyle/>
          <a:p>
            <a:pPr algn="ctr"/>
            <a:r>
              <a:rPr lang="en-US" sz="6000" dirty="0"/>
              <a:t>Thank you!</a:t>
            </a:r>
            <a:endParaRPr sz="6000" dirty="0"/>
          </a:p>
        </p:txBody>
      </p:sp>
    </p:spTree>
    <p:extLst>
      <p:ext uri="{BB962C8B-B14F-4D97-AF65-F5344CB8AC3E}">
        <p14:creationId xmlns:p14="http://schemas.microsoft.com/office/powerpoint/2010/main" val="395113956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6327-DA42-F699-C210-C8E53AABF89E}"/>
              </a:ext>
            </a:extLst>
          </p:cNvPr>
          <p:cNvSpPr>
            <a:spLocks noGrp="1"/>
          </p:cNvSpPr>
          <p:nvPr>
            <p:ph type="title"/>
          </p:nvPr>
        </p:nvSpPr>
        <p:spPr>
          <a:xfrm>
            <a:off x="457200" y="1895015"/>
            <a:ext cx="8229599" cy="846715"/>
          </a:xfrm>
        </p:spPr>
        <p:txBody>
          <a:bodyPr/>
          <a:lstStyle/>
          <a:p>
            <a:r>
              <a:rPr lang="en-US" dirty="0"/>
              <a:t>Long-Context LLM Serving</a:t>
            </a:r>
          </a:p>
        </p:txBody>
      </p:sp>
      <p:sp>
        <p:nvSpPr>
          <p:cNvPr id="3" name="Footer Placeholder 2">
            <a:extLst>
              <a:ext uri="{FF2B5EF4-FFF2-40B4-BE49-F238E27FC236}">
                <a16:creationId xmlns:a16="http://schemas.microsoft.com/office/drawing/2014/main" id="{67EA080C-05D7-24B7-BB4F-918299BA3201}"/>
              </a:ext>
            </a:extLst>
          </p:cNvPr>
          <p:cNvSpPr>
            <a:spLocks noGrp="1"/>
          </p:cNvSpPr>
          <p:nvPr>
            <p:ph type="ftr" sz="quarter" idx="10"/>
          </p:nvPr>
        </p:nvSpPr>
        <p:spPr/>
        <p:txBody>
          <a:bodyPr/>
          <a:lstStyle/>
          <a:p>
            <a:r>
              <a:rPr lang="en-US" dirty="0" err="1"/>
              <a:t>ShadowServe</a:t>
            </a:r>
            <a:endParaRPr lang="en-US" dirty="0"/>
          </a:p>
        </p:txBody>
      </p:sp>
      <p:sp>
        <p:nvSpPr>
          <p:cNvPr id="4" name="Slide Number Placeholder 3">
            <a:extLst>
              <a:ext uri="{FF2B5EF4-FFF2-40B4-BE49-F238E27FC236}">
                <a16:creationId xmlns:a16="http://schemas.microsoft.com/office/drawing/2014/main" id="{DA750896-276D-5FCB-861F-96188341366B}"/>
              </a:ext>
            </a:extLst>
          </p:cNvPr>
          <p:cNvSpPr>
            <a:spLocks noGrp="1"/>
          </p:cNvSpPr>
          <p:nvPr>
            <p:ph type="sldNum" sz="quarter" idx="11"/>
          </p:nvPr>
        </p:nvSpPr>
        <p:spPr/>
        <p:txBody>
          <a:bodyPr/>
          <a:lstStyle/>
          <a:p>
            <a:fld id="{10182D5C-5622-0748-8D9A-CE71C49FA208}" type="slidenum">
              <a:rPr lang="en-US" smtClean="0"/>
              <a:pPr/>
              <a:t>4</a:t>
            </a:fld>
            <a:endParaRPr lang="en-US" dirty="0"/>
          </a:p>
        </p:txBody>
      </p:sp>
      <p:sp>
        <p:nvSpPr>
          <p:cNvPr id="5" name="Read on for tips on how to use this template.">
            <a:extLst>
              <a:ext uri="{FF2B5EF4-FFF2-40B4-BE49-F238E27FC236}">
                <a16:creationId xmlns:a16="http://schemas.microsoft.com/office/drawing/2014/main" id="{C0A99F5F-A034-7822-9EAC-99E24CAF7BB5}"/>
              </a:ext>
            </a:extLst>
          </p:cNvPr>
          <p:cNvSpPr txBox="1">
            <a:spLocks/>
          </p:cNvSpPr>
          <p:nvPr/>
        </p:nvSpPr>
        <p:spPr>
          <a:xfrm>
            <a:off x="457200" y="2751904"/>
            <a:ext cx="8229600" cy="499720"/>
          </a:xfrm>
          <a:prstGeom prst="rect">
            <a:avLst/>
          </a:prstGeom>
        </p:spPr>
        <p:txBody>
          <a:bodyPr/>
          <a:lstStyle>
            <a:lvl1pPr marL="2286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1pPr>
            <a:lvl2pPr marL="4572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2pPr>
            <a:lvl3pPr marL="6858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3pPr>
            <a:lvl4pPr marL="9144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4pPr>
            <a:lvl5pPr marL="11430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5pPr>
            <a:lvl6pPr marL="9144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6pPr>
            <a:lvl7pPr marL="4572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7pPr>
            <a:lvl8pPr marL="6858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8pPr>
            <a:lvl9pPr marL="9144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9pPr>
          </a:lstStyle>
          <a:p>
            <a:pPr marL="0" indent="0" hangingPunct="1">
              <a:buNone/>
            </a:pPr>
            <a:r>
              <a:rPr lang="en-US" dirty="0">
                <a:solidFill>
                  <a:schemeClr val="bg1"/>
                </a:solidFill>
              </a:rPr>
              <a:t>Why long prompts make LLM inference expensive?</a:t>
            </a:r>
          </a:p>
        </p:txBody>
      </p:sp>
    </p:spTree>
    <p:extLst>
      <p:ext uri="{BB962C8B-B14F-4D97-AF65-F5344CB8AC3E}">
        <p14:creationId xmlns:p14="http://schemas.microsoft.com/office/powerpoint/2010/main" val="247419047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BE53A-846C-AFC4-6973-7C45B79D25DB}"/>
              </a:ext>
            </a:extLst>
          </p:cNvPr>
          <p:cNvSpPr>
            <a:spLocks noGrp="1"/>
          </p:cNvSpPr>
          <p:nvPr>
            <p:ph type="title"/>
          </p:nvPr>
        </p:nvSpPr>
        <p:spPr/>
        <p:txBody>
          <a:bodyPr>
            <a:normAutofit fontScale="90000"/>
          </a:bodyPr>
          <a:lstStyle/>
          <a:p>
            <a:r>
              <a:rPr lang="en-US" dirty="0"/>
              <a:t>What makes a request “long-context”?</a:t>
            </a:r>
          </a:p>
        </p:txBody>
      </p:sp>
      <p:sp>
        <p:nvSpPr>
          <p:cNvPr id="3" name="Text Placeholder 2">
            <a:extLst>
              <a:ext uri="{FF2B5EF4-FFF2-40B4-BE49-F238E27FC236}">
                <a16:creationId xmlns:a16="http://schemas.microsoft.com/office/drawing/2014/main" id="{179EB62C-2829-0FA4-1215-A279D5CA004F}"/>
              </a:ext>
            </a:extLst>
          </p:cNvPr>
          <p:cNvSpPr>
            <a:spLocks noGrp="1"/>
          </p:cNvSpPr>
          <p:nvPr>
            <p:ph type="body" sz="quarter" idx="11"/>
          </p:nvPr>
        </p:nvSpPr>
        <p:spPr>
          <a:xfrm>
            <a:off x="457200" y="1300163"/>
            <a:ext cx="3805796" cy="2729722"/>
          </a:xfrm>
        </p:spPr>
        <p:txBody>
          <a:bodyPr>
            <a:normAutofit/>
          </a:bodyPr>
          <a:lstStyle/>
          <a:p>
            <a:r>
              <a:rPr lang="en-US" sz="1600" dirty="0"/>
              <a:t>What makes a request “long-context”?</a:t>
            </a:r>
          </a:p>
          <a:p>
            <a:r>
              <a:rPr lang="en-US" sz="1600" dirty="0"/>
              <a:t>Input is not just a short user question</a:t>
            </a:r>
          </a:p>
          <a:p>
            <a:r>
              <a:rPr lang="en-US" sz="1600" dirty="0"/>
              <a:t>Examples:</a:t>
            </a:r>
          </a:p>
          <a:p>
            <a:r>
              <a:rPr lang="en-US" sz="1600" dirty="0"/>
              <a:t>RAG</a:t>
            </a:r>
          </a:p>
          <a:p>
            <a:r>
              <a:rPr lang="en-US" sz="1600" dirty="0"/>
              <a:t>Chatbots</a:t>
            </a:r>
          </a:p>
          <a:p>
            <a:r>
              <a:rPr lang="en-US" sz="1600" dirty="0"/>
              <a:t>Document QA</a:t>
            </a:r>
          </a:p>
          <a:p>
            <a:r>
              <a:rPr lang="en-US" sz="1600" dirty="0"/>
              <a:t>Legal/medical document analysis</a:t>
            </a:r>
          </a:p>
          <a:p>
            <a:endParaRPr lang="en-US" sz="1400" dirty="0"/>
          </a:p>
        </p:txBody>
      </p:sp>
      <p:sp>
        <p:nvSpPr>
          <p:cNvPr id="4" name="Footer Placeholder 3">
            <a:extLst>
              <a:ext uri="{FF2B5EF4-FFF2-40B4-BE49-F238E27FC236}">
                <a16:creationId xmlns:a16="http://schemas.microsoft.com/office/drawing/2014/main" id="{D8176B68-8DA8-B772-6773-DFD7544F7F8E}"/>
              </a:ext>
            </a:extLst>
          </p:cNvPr>
          <p:cNvSpPr>
            <a:spLocks noGrp="1"/>
          </p:cNvSpPr>
          <p:nvPr>
            <p:ph type="ftr" sz="quarter" idx="12"/>
          </p:nvPr>
        </p:nvSpPr>
        <p:spPr/>
        <p:txBody>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6E0B6214-5009-B0B6-526F-73954BBE6729}"/>
              </a:ext>
            </a:extLst>
          </p:cNvPr>
          <p:cNvSpPr>
            <a:spLocks noGrp="1"/>
          </p:cNvSpPr>
          <p:nvPr>
            <p:ph type="sldNum" sz="quarter" idx="13"/>
          </p:nvPr>
        </p:nvSpPr>
        <p:spPr/>
        <p:txBody>
          <a:bodyPr/>
          <a:lstStyle/>
          <a:p>
            <a:fld id="{10182D5C-5622-0748-8D9A-CE71C49FA208}" type="slidenum">
              <a:rPr lang="en-US" smtClean="0"/>
              <a:pPr/>
              <a:t>5</a:t>
            </a:fld>
            <a:endParaRPr lang="en-US" dirty="0"/>
          </a:p>
        </p:txBody>
      </p:sp>
      <p:graphicFrame>
        <p:nvGraphicFramePr>
          <p:cNvPr id="6" name="Diagram 5">
            <a:extLst>
              <a:ext uri="{FF2B5EF4-FFF2-40B4-BE49-F238E27FC236}">
                <a16:creationId xmlns:a16="http://schemas.microsoft.com/office/drawing/2014/main" id="{9B1F2E4C-9544-79D2-C613-F1DD4026397E}"/>
              </a:ext>
            </a:extLst>
          </p:cNvPr>
          <p:cNvGraphicFramePr/>
          <p:nvPr>
            <p:extLst>
              <p:ext uri="{D42A27DB-BD31-4B8C-83A1-F6EECF244321}">
                <p14:modId xmlns:p14="http://schemas.microsoft.com/office/powerpoint/2010/main" val="725214839"/>
              </p:ext>
            </p:extLst>
          </p:nvPr>
        </p:nvGraphicFramePr>
        <p:xfrm>
          <a:off x="4262996" y="1300163"/>
          <a:ext cx="4572000" cy="2894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389523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035D3-9A06-C3C7-7CF4-5A2562238AAB}"/>
              </a:ext>
            </a:extLst>
          </p:cNvPr>
          <p:cNvSpPr>
            <a:spLocks noGrp="1"/>
          </p:cNvSpPr>
          <p:nvPr>
            <p:ph type="title"/>
          </p:nvPr>
        </p:nvSpPr>
        <p:spPr/>
        <p:txBody>
          <a:bodyPr>
            <a:normAutofit/>
          </a:bodyPr>
          <a:lstStyle/>
          <a:p>
            <a:r>
              <a:rPr lang="en-US" dirty="0"/>
              <a:t>LLM Serving - Two Phases</a:t>
            </a:r>
          </a:p>
        </p:txBody>
      </p:sp>
      <p:sp>
        <p:nvSpPr>
          <p:cNvPr id="3" name="Text Placeholder 2">
            <a:extLst>
              <a:ext uri="{FF2B5EF4-FFF2-40B4-BE49-F238E27FC236}">
                <a16:creationId xmlns:a16="http://schemas.microsoft.com/office/drawing/2014/main" id="{0EAA80D6-4193-7B31-AD41-9EC2633976EF}"/>
              </a:ext>
            </a:extLst>
          </p:cNvPr>
          <p:cNvSpPr>
            <a:spLocks noGrp="1"/>
          </p:cNvSpPr>
          <p:nvPr>
            <p:ph type="body" sz="quarter" idx="11"/>
          </p:nvPr>
        </p:nvSpPr>
        <p:spPr>
          <a:xfrm>
            <a:off x="330556" y="1300162"/>
            <a:ext cx="3777805" cy="1919556"/>
          </a:xfrm>
        </p:spPr>
        <p:txBody>
          <a:bodyPr>
            <a:normAutofit lnSpcReduction="10000"/>
          </a:bodyPr>
          <a:lstStyle/>
          <a:p>
            <a:r>
              <a:rPr lang="en-US" dirty="0"/>
              <a:t>All prompt tokens are known, so prefill can run as a batch</a:t>
            </a:r>
          </a:p>
          <a:p>
            <a:r>
              <a:rPr lang="en-US" dirty="0"/>
              <a:t>The model computes an attention matrix for all prompt tokens at once</a:t>
            </a:r>
          </a:p>
          <a:p>
            <a:r>
              <a:rPr lang="en-US" dirty="0"/>
              <a:t>Each token can only attend to previous tokens and itself</a:t>
            </a:r>
          </a:p>
        </p:txBody>
      </p:sp>
      <p:sp>
        <p:nvSpPr>
          <p:cNvPr id="4" name="Footer Placeholder 3">
            <a:extLst>
              <a:ext uri="{FF2B5EF4-FFF2-40B4-BE49-F238E27FC236}">
                <a16:creationId xmlns:a16="http://schemas.microsoft.com/office/drawing/2014/main" id="{1998B114-4D3C-59BC-83A5-A0055E6D0349}"/>
              </a:ext>
            </a:extLst>
          </p:cNvPr>
          <p:cNvSpPr>
            <a:spLocks noGrp="1"/>
          </p:cNvSpPr>
          <p:nvPr>
            <p:ph type="ftr" sz="quarter" idx="12"/>
          </p:nvPr>
        </p:nvSpPr>
        <p:spPr/>
        <p:txBody>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C4ABCD72-3AEF-0768-ECF5-11B7999E15EE}"/>
              </a:ext>
            </a:extLst>
          </p:cNvPr>
          <p:cNvSpPr>
            <a:spLocks noGrp="1"/>
          </p:cNvSpPr>
          <p:nvPr>
            <p:ph type="sldNum" sz="quarter" idx="13"/>
          </p:nvPr>
        </p:nvSpPr>
        <p:spPr/>
        <p:txBody>
          <a:bodyPr/>
          <a:lstStyle/>
          <a:p>
            <a:fld id="{10182D5C-5622-0748-8D9A-CE71C49FA208}" type="slidenum">
              <a:rPr lang="en-US" smtClean="0"/>
              <a:pPr/>
              <a:t>6</a:t>
            </a:fld>
            <a:endParaRPr lang="en-US" dirty="0"/>
          </a:p>
        </p:txBody>
      </p:sp>
      <p:graphicFrame>
        <p:nvGraphicFramePr>
          <p:cNvPr id="6" name="Diagram 5">
            <a:extLst>
              <a:ext uri="{FF2B5EF4-FFF2-40B4-BE49-F238E27FC236}">
                <a16:creationId xmlns:a16="http://schemas.microsoft.com/office/drawing/2014/main" id="{9F38F1DA-F451-5259-B3BA-BD497EA9516A}"/>
              </a:ext>
            </a:extLst>
          </p:cNvPr>
          <p:cNvGraphicFramePr/>
          <p:nvPr>
            <p:extLst>
              <p:ext uri="{D42A27DB-BD31-4B8C-83A1-F6EECF244321}">
                <p14:modId xmlns:p14="http://schemas.microsoft.com/office/powerpoint/2010/main" val="493047864"/>
              </p:ext>
            </p:extLst>
          </p:nvPr>
        </p:nvGraphicFramePr>
        <p:xfrm>
          <a:off x="4430333" y="1827708"/>
          <a:ext cx="4138411" cy="2776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le 6">
            <a:extLst>
              <a:ext uri="{FF2B5EF4-FFF2-40B4-BE49-F238E27FC236}">
                <a16:creationId xmlns:a16="http://schemas.microsoft.com/office/drawing/2014/main" id="{E80B0B9F-3631-B942-A582-75C558282BBD}"/>
              </a:ext>
            </a:extLst>
          </p:cNvPr>
          <p:cNvGraphicFramePr>
            <a:graphicFrameLocks noGrp="1"/>
          </p:cNvGraphicFramePr>
          <p:nvPr>
            <p:extLst>
              <p:ext uri="{D42A27DB-BD31-4B8C-83A1-F6EECF244321}">
                <p14:modId xmlns:p14="http://schemas.microsoft.com/office/powerpoint/2010/main" val="2807329939"/>
              </p:ext>
            </p:extLst>
          </p:nvPr>
        </p:nvGraphicFramePr>
        <p:xfrm>
          <a:off x="330556" y="3215729"/>
          <a:ext cx="3777805" cy="1257300"/>
        </p:xfrm>
        <a:graphic>
          <a:graphicData uri="http://schemas.openxmlformats.org/drawingml/2006/table">
            <a:tbl>
              <a:tblPr firstRow="1" bandRow="1">
                <a:tableStyleId>{5940675A-B579-460E-94D1-54222C63F5DA}</a:tableStyleId>
              </a:tblPr>
              <a:tblGrid>
                <a:gridCol w="755561">
                  <a:extLst>
                    <a:ext uri="{9D8B030D-6E8A-4147-A177-3AD203B41FA5}">
                      <a16:colId xmlns:a16="http://schemas.microsoft.com/office/drawing/2014/main" val="2116858451"/>
                    </a:ext>
                  </a:extLst>
                </a:gridCol>
                <a:gridCol w="755561">
                  <a:extLst>
                    <a:ext uri="{9D8B030D-6E8A-4147-A177-3AD203B41FA5}">
                      <a16:colId xmlns:a16="http://schemas.microsoft.com/office/drawing/2014/main" val="3891365224"/>
                    </a:ext>
                  </a:extLst>
                </a:gridCol>
                <a:gridCol w="755561">
                  <a:extLst>
                    <a:ext uri="{9D8B030D-6E8A-4147-A177-3AD203B41FA5}">
                      <a16:colId xmlns:a16="http://schemas.microsoft.com/office/drawing/2014/main" val="2286515189"/>
                    </a:ext>
                  </a:extLst>
                </a:gridCol>
                <a:gridCol w="755561">
                  <a:extLst>
                    <a:ext uri="{9D8B030D-6E8A-4147-A177-3AD203B41FA5}">
                      <a16:colId xmlns:a16="http://schemas.microsoft.com/office/drawing/2014/main" val="1215793383"/>
                    </a:ext>
                  </a:extLst>
                </a:gridCol>
                <a:gridCol w="755561">
                  <a:extLst>
                    <a:ext uri="{9D8B030D-6E8A-4147-A177-3AD203B41FA5}">
                      <a16:colId xmlns:a16="http://schemas.microsoft.com/office/drawing/2014/main" val="2554821796"/>
                    </a:ext>
                  </a:extLst>
                </a:gridCol>
              </a:tblGrid>
              <a:tr h="202050">
                <a:tc>
                  <a:txBody>
                    <a:bodyPr/>
                    <a:lstStyle/>
                    <a:p>
                      <a:endParaRPr lang="en-US" sz="1050" dirty="0"/>
                    </a:p>
                  </a:txBody>
                  <a:tcPr/>
                </a:tc>
                <a:tc>
                  <a:txBody>
                    <a:bodyPr/>
                    <a:lstStyle/>
                    <a:p>
                      <a:pPr marL="0" marR="0" lvl="0" indent="0" algn="ctr" defTabSz="219075" rtl="0" eaLnBrk="1" fontAlgn="auto" latinLnBrk="0" hangingPunct="1">
                        <a:lnSpc>
                          <a:spcPct val="100000"/>
                        </a:lnSpc>
                        <a:spcBef>
                          <a:spcPts val="0"/>
                        </a:spcBef>
                        <a:spcAft>
                          <a:spcPts val="0"/>
                        </a:spcAft>
                        <a:buClrTx/>
                        <a:buSzTx/>
                        <a:buFontTx/>
                        <a:buNone/>
                        <a:tabLst/>
                        <a:defRPr/>
                      </a:pPr>
                      <a:r>
                        <a:rPr lang="en-US" sz="1050" dirty="0"/>
                        <a:t>x₁</a:t>
                      </a:r>
                    </a:p>
                  </a:txBody>
                  <a:tcPr/>
                </a:tc>
                <a:tc>
                  <a:txBody>
                    <a:bodyPr/>
                    <a:lstStyle/>
                    <a:p>
                      <a:r>
                        <a:rPr lang="en-US" sz="1050" dirty="0"/>
                        <a:t>x₂</a:t>
                      </a:r>
                    </a:p>
                  </a:txBody>
                  <a:tcPr/>
                </a:tc>
                <a:tc>
                  <a:txBody>
                    <a:bodyPr/>
                    <a:lstStyle/>
                    <a:p>
                      <a:r>
                        <a:rPr lang="en-US" sz="1050" dirty="0"/>
                        <a:t>x₃ </a:t>
                      </a:r>
                    </a:p>
                  </a:txBody>
                  <a:tcPr/>
                </a:tc>
                <a:tc>
                  <a:txBody>
                    <a:bodyPr/>
                    <a:lstStyle/>
                    <a:p>
                      <a:r>
                        <a:rPr lang="en-US" sz="1050" dirty="0"/>
                        <a:t>x₄</a:t>
                      </a:r>
                    </a:p>
                  </a:txBody>
                  <a:tcPr/>
                </a:tc>
                <a:extLst>
                  <a:ext uri="{0D108BD9-81ED-4DB2-BD59-A6C34878D82A}">
                    <a16:rowId xmlns:a16="http://schemas.microsoft.com/office/drawing/2014/main" val="4249976721"/>
                  </a:ext>
                </a:extLst>
              </a:tr>
              <a:tr h="202050">
                <a:tc>
                  <a:txBody>
                    <a:bodyPr/>
                    <a:lstStyle/>
                    <a:p>
                      <a:r>
                        <a:rPr lang="en-US" sz="1050" dirty="0"/>
                        <a:t>x₁</a:t>
                      </a:r>
                    </a:p>
                  </a:txBody>
                  <a:tcPr/>
                </a:tc>
                <a:tc>
                  <a:txBody>
                    <a:bodyPr/>
                    <a:lstStyle/>
                    <a:p>
                      <a:pPr marL="0" marR="0" lvl="0" indent="0" algn="ctr" defTabSz="219075" rtl="0" eaLnBrk="1" fontAlgn="auto" latinLnBrk="0" hangingPunct="1">
                        <a:lnSpc>
                          <a:spcPct val="100000"/>
                        </a:lnSpc>
                        <a:spcBef>
                          <a:spcPts val="0"/>
                        </a:spcBef>
                        <a:spcAft>
                          <a:spcPts val="0"/>
                        </a:spcAft>
                        <a:buClrTx/>
                        <a:buSzTx/>
                        <a:buFontTx/>
                        <a:buNone/>
                        <a:tabLst/>
                        <a:defRPr/>
                      </a:pPr>
                      <a:r>
                        <a:rPr lang="en-US" sz="1050" dirty="0"/>
                        <a:t>✓</a:t>
                      </a:r>
                    </a:p>
                  </a:txBody>
                  <a:tcPr/>
                </a:tc>
                <a:tc>
                  <a:txBody>
                    <a:bodyPr/>
                    <a:lstStyle/>
                    <a:p>
                      <a:r>
                        <a:rPr lang="en-US" sz="1050" dirty="0"/>
                        <a:t>X</a:t>
                      </a:r>
                    </a:p>
                  </a:txBody>
                  <a:tcPr/>
                </a:tc>
                <a:tc>
                  <a:txBody>
                    <a:bodyPr/>
                    <a:lstStyle/>
                    <a:p>
                      <a:r>
                        <a:rPr lang="en-US" sz="1050" dirty="0"/>
                        <a:t>X</a:t>
                      </a:r>
                    </a:p>
                  </a:txBody>
                  <a:tcPr/>
                </a:tc>
                <a:tc>
                  <a:txBody>
                    <a:bodyPr/>
                    <a:lstStyle/>
                    <a:p>
                      <a:r>
                        <a:rPr lang="en-US" sz="1050" dirty="0"/>
                        <a:t>X</a:t>
                      </a:r>
                    </a:p>
                  </a:txBody>
                  <a:tcPr/>
                </a:tc>
                <a:extLst>
                  <a:ext uri="{0D108BD9-81ED-4DB2-BD59-A6C34878D82A}">
                    <a16:rowId xmlns:a16="http://schemas.microsoft.com/office/drawing/2014/main" val="3074384571"/>
                  </a:ext>
                </a:extLst>
              </a:tr>
              <a:tr h="202050">
                <a:tc>
                  <a:txBody>
                    <a:bodyPr/>
                    <a:lstStyle/>
                    <a:p>
                      <a:pPr marL="0" marR="0" lvl="0" indent="0" algn="ctr" defTabSz="219075" rtl="0" eaLnBrk="1" fontAlgn="auto" latinLnBrk="0" hangingPunct="1">
                        <a:lnSpc>
                          <a:spcPct val="100000"/>
                        </a:lnSpc>
                        <a:spcBef>
                          <a:spcPts val="0"/>
                        </a:spcBef>
                        <a:spcAft>
                          <a:spcPts val="0"/>
                        </a:spcAft>
                        <a:buClrTx/>
                        <a:buSzTx/>
                        <a:buFontTx/>
                        <a:buNone/>
                        <a:tabLst/>
                        <a:defRPr/>
                      </a:pPr>
                      <a:r>
                        <a:rPr lang="en-US" sz="1050" dirty="0"/>
                        <a:t>x₂</a:t>
                      </a:r>
                    </a:p>
                  </a:txBody>
                  <a:tcPr/>
                </a:tc>
                <a:tc>
                  <a:txBody>
                    <a:bodyPr/>
                    <a:lstStyle/>
                    <a:p>
                      <a:pPr marL="0" marR="0" lvl="0" indent="0" algn="ctr" defTabSz="219075" rtl="0" eaLnBrk="1" fontAlgn="auto" latinLnBrk="0" hangingPunct="1">
                        <a:lnSpc>
                          <a:spcPct val="100000"/>
                        </a:lnSpc>
                        <a:spcBef>
                          <a:spcPts val="0"/>
                        </a:spcBef>
                        <a:spcAft>
                          <a:spcPts val="0"/>
                        </a:spcAft>
                        <a:buClrTx/>
                        <a:buSzTx/>
                        <a:buFontTx/>
                        <a:buNone/>
                        <a:tabLst/>
                        <a:defRPr/>
                      </a:pPr>
                      <a:r>
                        <a:rPr lang="en-US" sz="1050" dirty="0"/>
                        <a:t>✓</a:t>
                      </a:r>
                    </a:p>
                  </a:txBody>
                  <a:tcPr/>
                </a:tc>
                <a:tc>
                  <a:txBody>
                    <a:bodyPr/>
                    <a:lstStyle/>
                    <a:p>
                      <a:r>
                        <a:rPr lang="en-US" sz="1050" dirty="0"/>
                        <a:t>✓</a:t>
                      </a:r>
                    </a:p>
                  </a:txBody>
                  <a:tcPr/>
                </a:tc>
                <a:tc>
                  <a:txBody>
                    <a:bodyPr/>
                    <a:lstStyle/>
                    <a:p>
                      <a:r>
                        <a:rPr lang="en-US" sz="1050" dirty="0"/>
                        <a:t>X</a:t>
                      </a:r>
                    </a:p>
                  </a:txBody>
                  <a:tcPr/>
                </a:tc>
                <a:tc>
                  <a:txBody>
                    <a:bodyPr/>
                    <a:lstStyle/>
                    <a:p>
                      <a:r>
                        <a:rPr lang="en-US" sz="1050" dirty="0"/>
                        <a:t>X</a:t>
                      </a:r>
                    </a:p>
                  </a:txBody>
                  <a:tcPr/>
                </a:tc>
                <a:extLst>
                  <a:ext uri="{0D108BD9-81ED-4DB2-BD59-A6C34878D82A}">
                    <a16:rowId xmlns:a16="http://schemas.microsoft.com/office/drawing/2014/main" val="2993352412"/>
                  </a:ext>
                </a:extLst>
              </a:tr>
              <a:tr h="202050">
                <a:tc>
                  <a:txBody>
                    <a:bodyPr/>
                    <a:lstStyle/>
                    <a:p>
                      <a:pPr marL="0" marR="0" lvl="0" indent="0" algn="ctr" defTabSz="219075" rtl="0" eaLnBrk="1" fontAlgn="auto" latinLnBrk="0" hangingPunct="1">
                        <a:lnSpc>
                          <a:spcPct val="100000"/>
                        </a:lnSpc>
                        <a:spcBef>
                          <a:spcPts val="0"/>
                        </a:spcBef>
                        <a:spcAft>
                          <a:spcPts val="0"/>
                        </a:spcAft>
                        <a:buClrTx/>
                        <a:buSzTx/>
                        <a:buFontTx/>
                        <a:buNone/>
                        <a:tabLst/>
                        <a:defRPr/>
                      </a:pPr>
                      <a:r>
                        <a:rPr lang="en-US" sz="1050" dirty="0"/>
                        <a:t>x₃ </a:t>
                      </a:r>
                    </a:p>
                  </a:txBody>
                  <a:tcPr/>
                </a:tc>
                <a:tc>
                  <a:txBody>
                    <a:bodyPr/>
                    <a:lstStyle/>
                    <a:p>
                      <a:pPr marL="0" marR="0" lvl="0" indent="0" algn="ctr" defTabSz="219075" rtl="0" eaLnBrk="1" fontAlgn="auto" latinLnBrk="0" hangingPunct="1">
                        <a:lnSpc>
                          <a:spcPct val="100000"/>
                        </a:lnSpc>
                        <a:spcBef>
                          <a:spcPts val="0"/>
                        </a:spcBef>
                        <a:spcAft>
                          <a:spcPts val="0"/>
                        </a:spcAft>
                        <a:buClrTx/>
                        <a:buSzTx/>
                        <a:buFontTx/>
                        <a:buNone/>
                        <a:tabLst/>
                        <a:defRPr/>
                      </a:pPr>
                      <a:r>
                        <a:rPr lang="en-US" sz="1050" dirty="0"/>
                        <a:t>✓</a:t>
                      </a:r>
                    </a:p>
                  </a:txBody>
                  <a:tcPr/>
                </a:tc>
                <a:tc>
                  <a:txBody>
                    <a:bodyPr/>
                    <a:lstStyle/>
                    <a:p>
                      <a:r>
                        <a:rPr lang="en-US" sz="1050" dirty="0"/>
                        <a:t>✓</a:t>
                      </a:r>
                    </a:p>
                  </a:txBody>
                  <a:tcPr/>
                </a:tc>
                <a:tc>
                  <a:txBody>
                    <a:bodyPr/>
                    <a:lstStyle/>
                    <a:p>
                      <a:r>
                        <a:rPr lang="en-US" sz="1050" dirty="0"/>
                        <a:t>✓</a:t>
                      </a:r>
                    </a:p>
                  </a:txBody>
                  <a:tcPr/>
                </a:tc>
                <a:tc>
                  <a:txBody>
                    <a:bodyPr/>
                    <a:lstStyle/>
                    <a:p>
                      <a:r>
                        <a:rPr lang="en-US" sz="1050" dirty="0"/>
                        <a:t>X</a:t>
                      </a:r>
                    </a:p>
                  </a:txBody>
                  <a:tcPr/>
                </a:tc>
                <a:extLst>
                  <a:ext uri="{0D108BD9-81ED-4DB2-BD59-A6C34878D82A}">
                    <a16:rowId xmlns:a16="http://schemas.microsoft.com/office/drawing/2014/main" val="3140084416"/>
                  </a:ext>
                </a:extLst>
              </a:tr>
              <a:tr h="202050">
                <a:tc>
                  <a:txBody>
                    <a:bodyPr/>
                    <a:lstStyle/>
                    <a:p>
                      <a:pPr marL="0" marR="0" lvl="0" indent="0" algn="ctr" defTabSz="219075" rtl="0" eaLnBrk="1" fontAlgn="auto" latinLnBrk="0" hangingPunct="1">
                        <a:lnSpc>
                          <a:spcPct val="100000"/>
                        </a:lnSpc>
                        <a:spcBef>
                          <a:spcPts val="0"/>
                        </a:spcBef>
                        <a:spcAft>
                          <a:spcPts val="0"/>
                        </a:spcAft>
                        <a:buClrTx/>
                        <a:buSzTx/>
                        <a:buFontTx/>
                        <a:buNone/>
                        <a:tabLst/>
                        <a:defRPr/>
                      </a:pPr>
                      <a:r>
                        <a:rPr lang="en-US" sz="1050" dirty="0"/>
                        <a:t>x₄</a:t>
                      </a:r>
                    </a:p>
                  </a:txBody>
                  <a:tcPr/>
                </a:tc>
                <a:tc>
                  <a:txBody>
                    <a:bodyPr/>
                    <a:lstStyle/>
                    <a:p>
                      <a:pPr marL="0" marR="0" lvl="0" indent="0" algn="ctr" defTabSz="219075" rtl="0" eaLnBrk="1" fontAlgn="auto" latinLnBrk="0" hangingPunct="1">
                        <a:lnSpc>
                          <a:spcPct val="100000"/>
                        </a:lnSpc>
                        <a:spcBef>
                          <a:spcPts val="0"/>
                        </a:spcBef>
                        <a:spcAft>
                          <a:spcPts val="0"/>
                        </a:spcAft>
                        <a:buClrTx/>
                        <a:buSzTx/>
                        <a:buFontTx/>
                        <a:buNone/>
                        <a:tabLst/>
                        <a:defRPr/>
                      </a:pPr>
                      <a:r>
                        <a:rPr lang="en-US" sz="1050" dirty="0"/>
                        <a:t>✓</a:t>
                      </a:r>
                    </a:p>
                  </a:txBody>
                  <a:tcPr/>
                </a:tc>
                <a:tc>
                  <a:txBody>
                    <a:bodyPr/>
                    <a:lstStyle/>
                    <a:p>
                      <a:pPr marL="0" marR="0" lvl="0" indent="0" algn="ctr" defTabSz="219075" rtl="0" eaLnBrk="1" fontAlgn="auto" latinLnBrk="0" hangingPunct="1">
                        <a:lnSpc>
                          <a:spcPct val="100000"/>
                        </a:lnSpc>
                        <a:spcBef>
                          <a:spcPts val="0"/>
                        </a:spcBef>
                        <a:spcAft>
                          <a:spcPts val="0"/>
                        </a:spcAft>
                        <a:buClrTx/>
                        <a:buSzTx/>
                        <a:buFontTx/>
                        <a:buNone/>
                        <a:tabLst/>
                        <a:defRPr/>
                      </a:pPr>
                      <a:r>
                        <a:rPr lang="en-US" sz="1050" dirty="0"/>
                        <a:t>✓</a:t>
                      </a:r>
                    </a:p>
                  </a:txBody>
                  <a:tcPr/>
                </a:tc>
                <a:tc>
                  <a:txBody>
                    <a:bodyPr/>
                    <a:lstStyle/>
                    <a:p>
                      <a:pPr marL="0" marR="0" lvl="0" indent="0" algn="ctr" defTabSz="219075" rtl="0" eaLnBrk="1" fontAlgn="auto" latinLnBrk="0" hangingPunct="1">
                        <a:lnSpc>
                          <a:spcPct val="100000"/>
                        </a:lnSpc>
                        <a:spcBef>
                          <a:spcPts val="0"/>
                        </a:spcBef>
                        <a:spcAft>
                          <a:spcPts val="0"/>
                        </a:spcAft>
                        <a:buClrTx/>
                        <a:buSzTx/>
                        <a:buFontTx/>
                        <a:buNone/>
                        <a:tabLst/>
                        <a:defRPr/>
                      </a:pPr>
                      <a:r>
                        <a:rPr lang="en-US" sz="1050" dirty="0"/>
                        <a:t>✓</a:t>
                      </a:r>
                    </a:p>
                  </a:txBody>
                  <a:tcPr/>
                </a:tc>
                <a:tc>
                  <a:txBody>
                    <a:bodyPr/>
                    <a:lstStyle/>
                    <a:p>
                      <a:pPr marL="0" marR="0" lvl="0" indent="0" algn="ctr" defTabSz="219075" rtl="0" eaLnBrk="1" fontAlgn="auto" latinLnBrk="0" hangingPunct="1">
                        <a:lnSpc>
                          <a:spcPct val="100000"/>
                        </a:lnSpc>
                        <a:spcBef>
                          <a:spcPts val="0"/>
                        </a:spcBef>
                        <a:spcAft>
                          <a:spcPts val="0"/>
                        </a:spcAft>
                        <a:buClrTx/>
                        <a:buSzTx/>
                        <a:buFontTx/>
                        <a:buNone/>
                        <a:tabLst/>
                        <a:defRPr/>
                      </a:pPr>
                      <a:r>
                        <a:rPr lang="en-US" sz="1050" dirty="0"/>
                        <a:t>✓</a:t>
                      </a:r>
                    </a:p>
                  </a:txBody>
                  <a:tcPr/>
                </a:tc>
                <a:extLst>
                  <a:ext uri="{0D108BD9-81ED-4DB2-BD59-A6C34878D82A}">
                    <a16:rowId xmlns:a16="http://schemas.microsoft.com/office/drawing/2014/main" val="2874958660"/>
                  </a:ext>
                </a:extLst>
              </a:tr>
            </a:tbl>
          </a:graphicData>
        </a:graphic>
      </p:graphicFrame>
    </p:spTree>
    <p:extLst>
      <p:ext uri="{BB962C8B-B14F-4D97-AF65-F5344CB8AC3E}">
        <p14:creationId xmlns:p14="http://schemas.microsoft.com/office/powerpoint/2010/main" val="261202575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AEDFE-6578-4735-B3F8-C8F4E7228C04}"/>
              </a:ext>
            </a:extLst>
          </p:cNvPr>
          <p:cNvSpPr>
            <a:spLocks noGrp="1"/>
          </p:cNvSpPr>
          <p:nvPr>
            <p:ph type="title"/>
          </p:nvPr>
        </p:nvSpPr>
        <p:spPr/>
        <p:txBody>
          <a:bodyPr>
            <a:normAutofit fontScale="90000"/>
          </a:bodyPr>
          <a:lstStyle/>
          <a:p>
            <a:r>
              <a:rPr lang="en-US" dirty="0"/>
              <a:t>Long context makes prefill expensive</a:t>
            </a:r>
          </a:p>
        </p:txBody>
      </p:sp>
      <p:sp>
        <p:nvSpPr>
          <p:cNvPr id="3" name="Text Placeholder 2">
            <a:extLst>
              <a:ext uri="{FF2B5EF4-FFF2-40B4-BE49-F238E27FC236}">
                <a16:creationId xmlns:a16="http://schemas.microsoft.com/office/drawing/2014/main" id="{8AD769DB-8AFB-3B0C-9265-F635138D8759}"/>
              </a:ext>
            </a:extLst>
          </p:cNvPr>
          <p:cNvSpPr>
            <a:spLocks noGrp="1"/>
          </p:cNvSpPr>
          <p:nvPr>
            <p:ph type="body" sz="quarter" idx="11"/>
          </p:nvPr>
        </p:nvSpPr>
        <p:spPr/>
        <p:txBody>
          <a:bodyPr/>
          <a:lstStyle/>
          <a:p>
            <a:r>
              <a:rPr lang="en-US" dirty="0"/>
              <a:t>Long context makes prefill expensive:</a:t>
            </a:r>
          </a:p>
          <a:p>
            <a:r>
              <a:rPr lang="en-US" dirty="0"/>
              <a:t>More input tokens: </a:t>
            </a:r>
            <a:br>
              <a:rPr lang="en-US" dirty="0"/>
            </a:br>
            <a:r>
              <a:rPr lang="en-US" dirty="0"/>
              <a:t>1. More attention computation</a:t>
            </a:r>
            <a:br>
              <a:rPr lang="en-US" dirty="0"/>
            </a:br>
            <a:r>
              <a:rPr lang="en-US" dirty="0"/>
              <a:t>2. Larger intermediate state</a:t>
            </a:r>
            <a:br>
              <a:rPr lang="en-US" dirty="0"/>
            </a:br>
            <a:r>
              <a:rPr lang="en-US" dirty="0"/>
              <a:t>3. Slower first token (TTFT)</a:t>
            </a:r>
          </a:p>
          <a:p>
            <a:r>
              <a:rPr lang="en-US" dirty="0"/>
              <a:t>What does “faster serving” mean?</a:t>
            </a:r>
          </a:p>
          <a:p>
            <a:r>
              <a:rPr lang="en-US" dirty="0"/>
              <a:t>TTFT: wait until first token</a:t>
            </a:r>
            <a:br>
              <a:rPr lang="en-US" dirty="0"/>
            </a:br>
            <a:r>
              <a:rPr lang="en-US" dirty="0"/>
              <a:t>TPOT: time per generated token</a:t>
            </a:r>
            <a:br>
              <a:rPr lang="en-US" dirty="0"/>
            </a:br>
            <a:r>
              <a:rPr lang="en-US" dirty="0"/>
              <a:t>Throughput: requests per second</a:t>
            </a:r>
          </a:p>
        </p:txBody>
      </p:sp>
      <p:sp>
        <p:nvSpPr>
          <p:cNvPr id="4" name="Footer Placeholder 3">
            <a:extLst>
              <a:ext uri="{FF2B5EF4-FFF2-40B4-BE49-F238E27FC236}">
                <a16:creationId xmlns:a16="http://schemas.microsoft.com/office/drawing/2014/main" id="{8A7D76F6-64FC-427D-E794-AE0A339BF7C9}"/>
              </a:ext>
            </a:extLst>
          </p:cNvPr>
          <p:cNvSpPr>
            <a:spLocks noGrp="1"/>
          </p:cNvSpPr>
          <p:nvPr>
            <p:ph type="ftr" sz="quarter" idx="12"/>
          </p:nvPr>
        </p:nvSpPr>
        <p:spPr/>
        <p:txBody>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71B7FAAB-A1E3-EDB6-6AEA-329169D64CF9}"/>
              </a:ext>
            </a:extLst>
          </p:cNvPr>
          <p:cNvSpPr>
            <a:spLocks noGrp="1"/>
          </p:cNvSpPr>
          <p:nvPr>
            <p:ph type="sldNum" sz="quarter" idx="13"/>
          </p:nvPr>
        </p:nvSpPr>
        <p:spPr/>
        <p:txBody>
          <a:bodyPr/>
          <a:lstStyle/>
          <a:p>
            <a:fld id="{10182D5C-5622-0748-8D9A-CE71C49FA208}" type="slidenum">
              <a:rPr lang="en-US" smtClean="0"/>
              <a:pPr/>
              <a:t>7</a:t>
            </a:fld>
            <a:endParaRPr lang="en-US" dirty="0"/>
          </a:p>
        </p:txBody>
      </p:sp>
      <p:graphicFrame>
        <p:nvGraphicFramePr>
          <p:cNvPr id="6" name="Diagram 5">
            <a:extLst>
              <a:ext uri="{FF2B5EF4-FFF2-40B4-BE49-F238E27FC236}">
                <a16:creationId xmlns:a16="http://schemas.microsoft.com/office/drawing/2014/main" id="{B5F413F7-1899-70D9-F56C-8E63FEA557BA}"/>
              </a:ext>
            </a:extLst>
          </p:cNvPr>
          <p:cNvGraphicFramePr/>
          <p:nvPr>
            <p:extLst>
              <p:ext uri="{D42A27DB-BD31-4B8C-83A1-F6EECF244321}">
                <p14:modId xmlns:p14="http://schemas.microsoft.com/office/powerpoint/2010/main" val="501854787"/>
              </p:ext>
            </p:extLst>
          </p:nvPr>
        </p:nvGraphicFramePr>
        <p:xfrm>
          <a:off x="4764280" y="1300163"/>
          <a:ext cx="4007977" cy="2695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556964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49074-BD70-ACC6-DB7A-4CC35D272D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704D24-0759-BF70-3389-F192587BD008}"/>
              </a:ext>
            </a:extLst>
          </p:cNvPr>
          <p:cNvSpPr>
            <a:spLocks noGrp="1"/>
          </p:cNvSpPr>
          <p:nvPr>
            <p:ph type="title"/>
          </p:nvPr>
        </p:nvSpPr>
        <p:spPr>
          <a:xfrm>
            <a:off x="457200" y="1895015"/>
            <a:ext cx="8229599" cy="846715"/>
          </a:xfrm>
        </p:spPr>
        <p:txBody>
          <a:bodyPr/>
          <a:lstStyle/>
          <a:p>
            <a:r>
              <a:rPr lang="en-US" dirty="0"/>
              <a:t>KV Cache &amp; Prefix Caching</a:t>
            </a:r>
          </a:p>
        </p:txBody>
      </p:sp>
      <p:sp>
        <p:nvSpPr>
          <p:cNvPr id="3" name="Footer Placeholder 2">
            <a:extLst>
              <a:ext uri="{FF2B5EF4-FFF2-40B4-BE49-F238E27FC236}">
                <a16:creationId xmlns:a16="http://schemas.microsoft.com/office/drawing/2014/main" id="{DC747E65-891C-FF50-336A-8F6723258D8F}"/>
              </a:ext>
            </a:extLst>
          </p:cNvPr>
          <p:cNvSpPr>
            <a:spLocks noGrp="1"/>
          </p:cNvSpPr>
          <p:nvPr>
            <p:ph type="ftr" sz="quarter" idx="10"/>
          </p:nvPr>
        </p:nvSpPr>
        <p:spPr/>
        <p:txBody>
          <a:bodyPr/>
          <a:lstStyle/>
          <a:p>
            <a:r>
              <a:rPr lang="en-US" dirty="0" err="1"/>
              <a:t>ShadowServe</a:t>
            </a:r>
            <a:endParaRPr lang="en-US" dirty="0"/>
          </a:p>
        </p:txBody>
      </p:sp>
      <p:sp>
        <p:nvSpPr>
          <p:cNvPr id="4" name="Slide Number Placeholder 3">
            <a:extLst>
              <a:ext uri="{FF2B5EF4-FFF2-40B4-BE49-F238E27FC236}">
                <a16:creationId xmlns:a16="http://schemas.microsoft.com/office/drawing/2014/main" id="{1D1DC537-B88D-963D-B1DC-A8B1185802BC}"/>
              </a:ext>
            </a:extLst>
          </p:cNvPr>
          <p:cNvSpPr>
            <a:spLocks noGrp="1"/>
          </p:cNvSpPr>
          <p:nvPr>
            <p:ph type="sldNum" sz="quarter" idx="11"/>
          </p:nvPr>
        </p:nvSpPr>
        <p:spPr/>
        <p:txBody>
          <a:bodyPr/>
          <a:lstStyle/>
          <a:p>
            <a:fld id="{10182D5C-5622-0748-8D9A-CE71C49FA208}" type="slidenum">
              <a:rPr lang="en-US" smtClean="0"/>
              <a:pPr/>
              <a:t>8</a:t>
            </a:fld>
            <a:endParaRPr lang="en-US" dirty="0"/>
          </a:p>
        </p:txBody>
      </p:sp>
      <p:sp>
        <p:nvSpPr>
          <p:cNvPr id="5" name="Read on for tips on how to use this template.">
            <a:extLst>
              <a:ext uri="{FF2B5EF4-FFF2-40B4-BE49-F238E27FC236}">
                <a16:creationId xmlns:a16="http://schemas.microsoft.com/office/drawing/2014/main" id="{3E29BC58-B1B1-9ACB-995A-B2885327CF94}"/>
              </a:ext>
            </a:extLst>
          </p:cNvPr>
          <p:cNvSpPr txBox="1">
            <a:spLocks/>
          </p:cNvSpPr>
          <p:nvPr/>
        </p:nvSpPr>
        <p:spPr>
          <a:xfrm>
            <a:off x="457200" y="2751904"/>
            <a:ext cx="8229600" cy="499720"/>
          </a:xfrm>
          <a:prstGeom prst="rect">
            <a:avLst/>
          </a:prstGeom>
        </p:spPr>
        <p:txBody>
          <a:bodyPr/>
          <a:lstStyle>
            <a:lvl1pPr marL="2286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1pPr>
            <a:lvl2pPr marL="4572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2pPr>
            <a:lvl3pPr marL="6858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3pPr>
            <a:lvl4pPr marL="9144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4pPr>
            <a:lvl5pPr marL="1143000" marR="0" indent="-228600" algn="l" defTabSz="914377" rtl="0" latinLnBrk="0">
              <a:lnSpc>
                <a:spcPct val="10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5pPr>
            <a:lvl6pPr marL="9144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6pPr>
            <a:lvl7pPr marL="4572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7pPr>
            <a:lvl8pPr marL="6858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8pPr>
            <a:lvl9pPr marL="914400" marR="0" indent="-228600" algn="l" defTabSz="914377" rtl="0" latinLnBrk="0">
              <a:lnSpc>
                <a:spcPct val="90000"/>
              </a:lnSpc>
              <a:spcBef>
                <a:spcPts val="1313"/>
              </a:spcBef>
              <a:spcAft>
                <a:spcPts val="0"/>
              </a:spcAft>
              <a:buClrTx/>
              <a:buSzTx/>
              <a:buFont typeface="Arial" panose="020B0604020202020204" pitchFamily="34" charset="0"/>
              <a:buChar char="•"/>
              <a:tabLst/>
              <a:defRPr sz="1750" b="0" i="0" u="none" strike="noStrike" cap="none" spc="0" baseline="0">
                <a:solidFill>
                  <a:schemeClr val="tx1"/>
                </a:solidFill>
                <a:uFillTx/>
                <a:latin typeface="Source Sans 3" panose="020B0303030403020204" pitchFamily="34" charset="0"/>
                <a:ea typeface="+mn-ea"/>
                <a:cs typeface="+mn-cs"/>
                <a:sym typeface="Teko Bold"/>
              </a:defRPr>
            </a:lvl9pPr>
          </a:lstStyle>
          <a:p>
            <a:pPr marL="0" indent="0" hangingPunct="1">
              <a:buNone/>
            </a:pPr>
            <a:r>
              <a:rPr lang="en-US" dirty="0">
                <a:solidFill>
                  <a:schemeClr val="bg1"/>
                </a:solidFill>
              </a:rPr>
              <a:t>If long-context prefill is expensive, what computation can we reuse?</a:t>
            </a:r>
          </a:p>
        </p:txBody>
      </p:sp>
    </p:spTree>
    <p:extLst>
      <p:ext uri="{BB962C8B-B14F-4D97-AF65-F5344CB8AC3E}">
        <p14:creationId xmlns:p14="http://schemas.microsoft.com/office/powerpoint/2010/main" val="267097851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0BB1-A637-F0FF-0723-1CF239013DA4}"/>
              </a:ext>
            </a:extLst>
          </p:cNvPr>
          <p:cNvSpPr>
            <a:spLocks noGrp="1"/>
          </p:cNvSpPr>
          <p:nvPr>
            <p:ph type="title"/>
          </p:nvPr>
        </p:nvSpPr>
        <p:spPr/>
        <p:txBody>
          <a:bodyPr/>
          <a:lstStyle/>
          <a:p>
            <a:r>
              <a:rPr lang="en-US" dirty="0"/>
              <a:t>Attention creates Q, K, and V</a:t>
            </a:r>
          </a:p>
        </p:txBody>
      </p:sp>
      <p:sp>
        <p:nvSpPr>
          <p:cNvPr id="3" name="Text Placeholder 2">
            <a:extLst>
              <a:ext uri="{FF2B5EF4-FFF2-40B4-BE49-F238E27FC236}">
                <a16:creationId xmlns:a16="http://schemas.microsoft.com/office/drawing/2014/main" id="{AA1497E3-B002-89EE-BCA1-0667C831679E}"/>
              </a:ext>
            </a:extLst>
          </p:cNvPr>
          <p:cNvSpPr>
            <a:spLocks noGrp="1"/>
          </p:cNvSpPr>
          <p:nvPr>
            <p:ph type="body" sz="quarter" idx="11"/>
          </p:nvPr>
        </p:nvSpPr>
        <p:spPr>
          <a:xfrm>
            <a:off x="457200" y="1300163"/>
            <a:ext cx="4166075" cy="3128962"/>
          </a:xfrm>
        </p:spPr>
        <p:txBody>
          <a:bodyPr>
            <a:normAutofit fontScale="70000" lnSpcReduction="20000"/>
          </a:bodyPr>
          <a:lstStyle/>
          <a:p>
            <a:r>
              <a:rPr lang="en-US" dirty="0"/>
              <a:t>Prefill computes K/V for every prompt token</a:t>
            </a:r>
          </a:p>
          <a:p>
            <a:r>
              <a:rPr lang="en-US" dirty="0"/>
              <a:t>Decode:</a:t>
            </a:r>
          </a:p>
          <a:p>
            <a:r>
              <a:rPr lang="en-US" dirty="0"/>
              <a:t>New token brings Q</a:t>
            </a:r>
          </a:p>
          <a:p>
            <a:r>
              <a:rPr lang="en-US" dirty="0"/>
              <a:t>Past tokens provide cached K/V</a:t>
            </a:r>
          </a:p>
          <a:p>
            <a:endParaRPr lang="en-US" dirty="0"/>
          </a:p>
          <a:p>
            <a:r>
              <a:rPr lang="en-US" dirty="0"/>
              <a:t>Query: what am I looking for? (Question)</a:t>
            </a:r>
          </a:p>
          <a:p>
            <a:r>
              <a:rPr lang="en-US" dirty="0"/>
              <a:t>Key: what do I match against? (Labels)</a:t>
            </a:r>
          </a:p>
          <a:p>
            <a:r>
              <a:rPr lang="en-US" dirty="0"/>
              <a:t>Value: what information do I retrieve? (Content)</a:t>
            </a:r>
          </a:p>
          <a:p>
            <a:endParaRPr lang="en-US" dirty="0"/>
          </a:p>
          <a:p>
            <a:r>
              <a:rPr lang="en-US" dirty="0"/>
              <a:t>New token y₁ with Q  ---- Attends to cached K/V</a:t>
            </a:r>
          </a:p>
        </p:txBody>
      </p:sp>
      <p:sp>
        <p:nvSpPr>
          <p:cNvPr id="4" name="Footer Placeholder 3">
            <a:extLst>
              <a:ext uri="{FF2B5EF4-FFF2-40B4-BE49-F238E27FC236}">
                <a16:creationId xmlns:a16="http://schemas.microsoft.com/office/drawing/2014/main" id="{50399C13-8E67-8D98-6065-185FD5807CDD}"/>
              </a:ext>
            </a:extLst>
          </p:cNvPr>
          <p:cNvSpPr>
            <a:spLocks noGrp="1"/>
          </p:cNvSpPr>
          <p:nvPr>
            <p:ph type="ftr" sz="quarter" idx="12"/>
          </p:nvPr>
        </p:nvSpPr>
        <p:spPr/>
        <p:txBody>
          <a:bodyPr/>
          <a:lstStyle/>
          <a:p>
            <a:r>
              <a:rPr lang="en-US" dirty="0" err="1"/>
              <a:t>ShadowServe</a:t>
            </a:r>
            <a:endParaRPr lang="en-US" dirty="0"/>
          </a:p>
        </p:txBody>
      </p:sp>
      <p:sp>
        <p:nvSpPr>
          <p:cNvPr id="5" name="Slide Number Placeholder 4">
            <a:extLst>
              <a:ext uri="{FF2B5EF4-FFF2-40B4-BE49-F238E27FC236}">
                <a16:creationId xmlns:a16="http://schemas.microsoft.com/office/drawing/2014/main" id="{F28E8479-7F6A-30D4-BC78-93004E9BFFA1}"/>
              </a:ext>
            </a:extLst>
          </p:cNvPr>
          <p:cNvSpPr>
            <a:spLocks noGrp="1"/>
          </p:cNvSpPr>
          <p:nvPr>
            <p:ph type="sldNum" sz="quarter" idx="13"/>
          </p:nvPr>
        </p:nvSpPr>
        <p:spPr/>
        <p:txBody>
          <a:bodyPr/>
          <a:lstStyle/>
          <a:p>
            <a:fld id="{10182D5C-5622-0748-8D9A-CE71C49FA208}" type="slidenum">
              <a:rPr lang="en-US" smtClean="0"/>
              <a:pPr/>
              <a:t>9</a:t>
            </a:fld>
            <a:endParaRPr lang="en-US" dirty="0"/>
          </a:p>
        </p:txBody>
      </p:sp>
      <p:graphicFrame>
        <p:nvGraphicFramePr>
          <p:cNvPr id="6" name="Diagram 5">
            <a:extLst>
              <a:ext uri="{FF2B5EF4-FFF2-40B4-BE49-F238E27FC236}">
                <a16:creationId xmlns:a16="http://schemas.microsoft.com/office/drawing/2014/main" id="{816174A7-65B7-11C0-9FF1-F6C23E82DF94}"/>
              </a:ext>
            </a:extLst>
          </p:cNvPr>
          <p:cNvGraphicFramePr/>
          <p:nvPr>
            <p:extLst>
              <p:ext uri="{D42A27DB-BD31-4B8C-83A1-F6EECF244321}">
                <p14:modId xmlns:p14="http://schemas.microsoft.com/office/powerpoint/2010/main" val="3586913970"/>
              </p:ext>
            </p:extLst>
          </p:nvPr>
        </p:nvGraphicFramePr>
        <p:xfrm>
          <a:off x="5228602" y="1189067"/>
          <a:ext cx="3458198" cy="2938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2537959"/>
      </p:ext>
    </p:extLst>
  </p:cSld>
  <p:clrMapOvr>
    <a:masterClrMapping/>
  </p:clrMapOvr>
  <p:transition spd="med"/>
</p:sld>
</file>

<file path=ppt/theme/theme1.xml><?xml version="1.0" encoding="utf-8"?>
<a:theme xmlns:a="http://schemas.openxmlformats.org/drawingml/2006/main" name="21_BasicWhite">
  <a:themeElements>
    <a:clrScheme name="Blue Notch">
      <a:dk1>
        <a:srgbClr val="182B48"/>
      </a:dk1>
      <a:lt1>
        <a:srgbClr val="FEFFFF"/>
      </a:lt1>
      <a:dk2>
        <a:srgbClr val="182B48"/>
      </a:dk2>
      <a:lt2>
        <a:srgbClr val="FEFFFF"/>
      </a:lt2>
      <a:accent1>
        <a:srgbClr val="00629B"/>
      </a:accent1>
      <a:accent2>
        <a:srgbClr val="00C5D6"/>
      </a:accent2>
      <a:accent3>
        <a:srgbClr val="B6B1A8"/>
      </a:accent3>
      <a:accent4>
        <a:srgbClr val="00629B"/>
      </a:accent4>
      <a:accent5>
        <a:srgbClr val="00C5D6"/>
      </a:accent5>
      <a:accent6>
        <a:srgbClr val="B6B1A8"/>
      </a:accent6>
      <a:hlink>
        <a:srgbClr val="00629B"/>
      </a:hlink>
      <a:folHlink>
        <a:srgbClr val="747578"/>
      </a:folHlink>
    </a:clrScheme>
    <a:fontScheme name="21_BasicWhite">
      <a:majorFont>
        <a:latin typeface="Teko Bold"/>
        <a:ea typeface="Teko Bold"/>
        <a:cs typeface="Teko Bold"/>
      </a:majorFont>
      <a:minorFont>
        <a:latin typeface="Teko Bold"/>
        <a:ea typeface="Teko Bold"/>
        <a:cs typeface="Teko 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Source Sans 3 Medium"/>
            <a:ea typeface="Source Sans 3 Medium"/>
            <a:cs typeface="Source Sans 3 Medium"/>
            <a:sym typeface="Source Sans 3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Source Sans 3 Regular"/>
            <a:ea typeface="Source Sans 3 Regular"/>
            <a:cs typeface="Source Sans 3 Regular"/>
            <a:sym typeface="Source Sans 3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Teko Bold"/>
        <a:ea typeface="Teko Bold"/>
        <a:cs typeface="Teko Bold"/>
      </a:majorFont>
      <a:minorFont>
        <a:latin typeface="Teko Bold"/>
        <a:ea typeface="Teko Bold"/>
        <a:cs typeface="Teko 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Source Sans 3 Medium"/>
            <a:ea typeface="Source Sans 3 Medium"/>
            <a:cs typeface="Source Sans 3 Medium"/>
            <a:sym typeface="Source Sans 3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Source Sans 3 Regular"/>
            <a:ea typeface="Source Sans 3 Regular"/>
            <a:cs typeface="Source Sans 3 Regular"/>
            <a:sym typeface="Source Sans 3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1013</TotalTime>
  <Words>3183</Words>
  <Application>Microsoft Office PowerPoint</Application>
  <PresentationFormat>On-screen Show (16:9)</PresentationFormat>
  <Paragraphs>436</Paragraphs>
  <Slides>37</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Teko</vt:lpstr>
      <vt:lpstr>Teko Medium</vt:lpstr>
      <vt:lpstr>Arial</vt:lpstr>
      <vt:lpstr>Source Sans 3</vt:lpstr>
      <vt:lpstr>Source Sans 3 Regular</vt:lpstr>
      <vt:lpstr>21_BasicWhite</vt:lpstr>
      <vt:lpstr>ShadowServe: Interference-Free KV Cache Fetching for Distributed Prefix Caching</vt:lpstr>
      <vt:lpstr>Authors</vt:lpstr>
      <vt:lpstr>Contents</vt:lpstr>
      <vt:lpstr>Long-Context LLM Serving</vt:lpstr>
      <vt:lpstr>What makes a request “long-context”?</vt:lpstr>
      <vt:lpstr>LLM Serving - Two Phases</vt:lpstr>
      <vt:lpstr>Long context makes prefill expensive</vt:lpstr>
      <vt:lpstr>KV Cache &amp; Prefix Caching</vt:lpstr>
      <vt:lpstr>Attention creates Q, K, and V</vt:lpstr>
      <vt:lpstr>Prefix Caching: Reuse Shared Prompt Prefixes</vt:lpstr>
      <vt:lpstr>Why not keep all cache locally?</vt:lpstr>
      <vt:lpstr>The Bottleneck: GPU Interference</vt:lpstr>
      <vt:lpstr>Remote KV cache fetch vs. recompute</vt:lpstr>
      <vt:lpstr>But decompression competes with LLM decode</vt:lpstr>
      <vt:lpstr>GPU decompression is not “free”</vt:lpstr>
      <vt:lpstr>Discussion Questions</vt:lpstr>
      <vt:lpstr>Why not decompress on the CPU?</vt:lpstr>
      <vt:lpstr>ShadowServe: Decompress on NIC</vt:lpstr>
      <vt:lpstr>ShadowServe separates control and data</vt:lpstr>
      <vt:lpstr>SmartNIC offload is not automatically fast</vt:lpstr>
      <vt:lpstr>Control Plane: fetch in the background</vt:lpstr>
      <vt:lpstr>Control Plane: fetch in the background</vt:lpstr>
      <vt:lpstr>Discussion Question</vt:lpstr>
      <vt:lpstr>Fetched KV cache is not a complete prefill</vt:lpstr>
      <vt:lpstr>Data Plane: four-stage chunked pipeline</vt:lpstr>
      <vt:lpstr>Memory Management: keep the data path tight</vt:lpstr>
      <vt:lpstr>Memory Management: keep the data path tight</vt:lpstr>
      <vt:lpstr>What ShadowServe changes</vt:lpstr>
      <vt:lpstr>Evaluation, Critique &amp; Discussion</vt:lpstr>
      <vt:lpstr>Evaluation setup</vt:lpstr>
      <vt:lpstr>End-to-end: ShadowServe reduces latency under load</vt:lpstr>
      <vt:lpstr>Discussion Question</vt:lpstr>
      <vt:lpstr>Where does ShadowServe win?</vt:lpstr>
      <vt:lpstr>Why the results change by workload</vt:lpstr>
      <vt:lpstr>Offloading removes one bottleneck, but exposes another</vt:lpstr>
      <vt:lpstr>Final takeaway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Notch Template</dc:title>
  <cp:lastModifiedBy>Lin, Jingbin</cp:lastModifiedBy>
  <cp:revision>26</cp:revision>
  <dcterms:modified xsi:type="dcterms:W3CDTF">2026-06-21T00:15:38Z</dcterms:modified>
</cp:coreProperties>
</file>